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4" r:id="rId5"/>
    <p:sldId id="260" r:id="rId6"/>
    <p:sldId id="268" r:id="rId7"/>
    <p:sldId id="269" r:id="rId8"/>
    <p:sldId id="270" r:id="rId9"/>
    <p:sldId id="271" r:id="rId10"/>
    <p:sldId id="261" r:id="rId11"/>
    <p:sldId id="273" r:id="rId12"/>
    <p:sldId id="274" r:id="rId13"/>
    <p:sldId id="276" r:id="rId14"/>
    <p:sldId id="275" r:id="rId15"/>
    <p:sldId id="277" r:id="rId16"/>
    <p:sldId id="259" r:id="rId17"/>
    <p:sldId id="278" r:id="rId18"/>
    <p:sldId id="263"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8874"/>
    <a:srgbClr val="3DAD7A"/>
    <a:srgbClr val="FFFFFF"/>
    <a:srgbClr val="F0EFF5"/>
    <a:srgbClr val="318B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2399" autoAdjust="0"/>
  </p:normalViewPr>
  <p:slideViewPr>
    <p:cSldViewPr snapToGrid="0">
      <p:cViewPr varScale="1">
        <p:scale>
          <a:sx n="38" d="100"/>
          <a:sy n="38" d="100"/>
        </p:scale>
        <p:origin x="1980" y="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24/05/2017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24/05/2017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24/05/2017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diagramLayout" Target="../diagrams/layout2.xml"/><Relationship Id="rId12" Type="http://schemas.openxmlformats.org/officeDocument/2006/relationships/image" Target="../media/image37.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36.png"/><Relationship Id="rId5" Type="http://schemas.openxmlformats.org/officeDocument/2006/relationships/image" Target="../media/image35.png"/><Relationship Id="rId10" Type="http://schemas.microsoft.com/office/2007/relationships/diagramDrawing" Target="../diagrams/drawing2.xml"/><Relationship Id="rId4" Type="http://schemas.openxmlformats.org/officeDocument/2006/relationships/image" Target="../media/image34.png"/><Relationship Id="rId9" Type="http://schemas.openxmlformats.org/officeDocument/2006/relationships/diagramColors" Target="../diagrams/colors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Double Brace 15"/>
          <p:cNvSpPr/>
          <p:nvPr/>
        </p:nvSpPr>
        <p:spPr>
          <a:xfrm>
            <a:off x="8095629" y="4384447"/>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58665" y="1096439"/>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59187" y="1573234"/>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Scalabilité</a:t>
            </a:r>
          </a:p>
        </p:txBody>
      </p:sp>
      <p:pic>
        <p:nvPicPr>
          <p:cNvPr id="51" name="Picture 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par>
                          <p:cTn id="14" fill="hold">
                            <p:stCondLst>
                              <p:cond delay="2500"/>
                            </p:stCondLst>
                            <p:childTnLst>
                              <p:par>
                                <p:cTn id="15" presetID="6"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1000"/>
                                        <p:tgtEl>
                                          <p:spTgt spid="8"/>
                                        </p:tgtEl>
                                      </p:cBhvr>
                                    </p:animEffect>
                                  </p:childTnLst>
                                </p:cTn>
                              </p:par>
                              <p:par>
                                <p:cTn id="18"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19" dur="1300" fill="hold"/>
                                        <p:tgtEl>
                                          <p:spTgt spid="11"/>
                                        </p:tgtEl>
                                        <p:attrNameLst>
                                          <p:attrName>ppt_x</p:attrName>
                                          <p:attrName>ppt_y</p:attrName>
                                        </p:attrNameLst>
                                      </p:cBhvr>
                                      <p:rCtr x="16953" y="-370"/>
                                    </p:animMotion>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iterate type="wd">
                                    <p:tmPct val="0"/>
                                  </p:iterate>
                                  <p:childTnLst>
                                    <p:animEffect transition="out" filter="fade">
                                      <p:cBhvr>
                                        <p:cTn id="104" dur="250"/>
                                        <p:tgtEl>
                                          <p:spTgt spid="16">
                                            <p:txEl>
                                              <p:pRg st="2" end="2"/>
                                            </p:txEl>
                                          </p:spTgt>
                                        </p:tgtEl>
                                      </p:cBhvr>
                                    </p:animEffect>
                                    <p:set>
                                      <p:cBhvr>
                                        <p:cTn id="105" dur="1" fill="hold">
                                          <p:stCondLst>
                                            <p:cond delay="249"/>
                                          </p:stCondLst>
                                        </p:cTn>
                                        <p:tgtEl>
                                          <p:spTgt spid="16">
                                            <p:txEl>
                                              <p:pRg st="2" end="2"/>
                                            </p:txEl>
                                          </p:spTgt>
                                        </p:tgtEl>
                                        <p:attrNameLst>
                                          <p:attrName>style.visibility</p:attrName>
                                        </p:attrNameLst>
                                      </p:cBhvr>
                                      <p:to>
                                        <p:strVal val="hidden"/>
                                      </p:to>
                                    </p:set>
                                  </p:childTnLst>
                                </p:cTn>
                              </p:par>
                            </p:childTnLst>
                          </p:cTn>
                        </p:par>
                        <p:par>
                          <p:cTn id="106" fill="hold">
                            <p:stCondLst>
                              <p:cond delay="250"/>
                            </p:stCondLst>
                            <p:childTnLst>
                              <p:par>
                                <p:cTn id="107" presetID="10" presetClass="exit" presetSubtype="0" fill="hold" grpId="1" nodeType="afterEffect">
                                  <p:stCondLst>
                                    <p:cond delay="0"/>
                                  </p:stCondLst>
                                  <p:iterate type="wd">
                                    <p:tmPct val="0"/>
                                  </p:iterate>
                                  <p:childTnLst>
                                    <p:animEffect transition="out" filter="fade">
                                      <p:cBhvr>
                                        <p:cTn id="108" dur="250"/>
                                        <p:tgtEl>
                                          <p:spTgt spid="16">
                                            <p:txEl>
                                              <p:pRg st="1" end="1"/>
                                            </p:txEl>
                                          </p:spTgt>
                                        </p:tgtEl>
                                      </p:cBhvr>
                                    </p:animEffect>
                                    <p:set>
                                      <p:cBhvr>
                                        <p:cTn id="109" dur="1" fill="hold">
                                          <p:stCondLst>
                                            <p:cond delay="249"/>
                                          </p:stCondLst>
                                        </p:cTn>
                                        <p:tgtEl>
                                          <p:spTgt spid="16">
                                            <p:txEl>
                                              <p:pRg st="1" end="1"/>
                                            </p:txEl>
                                          </p:spTgt>
                                        </p:tgtEl>
                                        <p:attrNameLst>
                                          <p:attrName>style.visibility</p:attrName>
                                        </p:attrNameLst>
                                      </p:cBhvr>
                                      <p:to>
                                        <p:strVal val="hidden"/>
                                      </p:to>
                                    </p:set>
                                  </p:childTnLst>
                                </p:cTn>
                              </p:par>
                            </p:childTnLst>
                          </p:cTn>
                        </p:par>
                        <p:par>
                          <p:cTn id="110" fill="hold">
                            <p:stCondLst>
                              <p:cond delay="50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0" end="0"/>
                                            </p:txEl>
                                          </p:spTgt>
                                        </p:tgtEl>
                                      </p:cBhvr>
                                    </p:animEffect>
                                    <p:set>
                                      <p:cBhvr>
                                        <p:cTn id="113" dur="1" fill="hold">
                                          <p:stCondLst>
                                            <p:cond delay="249"/>
                                          </p:stCondLst>
                                        </p:cTn>
                                        <p:tgtEl>
                                          <p:spTgt spid="16">
                                            <p:txEl>
                                              <p:pRg st="0" end="0"/>
                                            </p:txEl>
                                          </p:spTgt>
                                        </p:tgtEl>
                                        <p:attrNameLst>
                                          <p:attrName>style.visibility</p:attrName>
                                        </p:attrNameLst>
                                      </p:cBhvr>
                                      <p:to>
                                        <p:strVal val="hidden"/>
                                      </p:to>
                                    </p:set>
                                  </p:childTnLst>
                                </p:cTn>
                              </p:par>
                            </p:childTnLst>
                          </p:cTn>
                        </p:par>
                        <p:par>
                          <p:cTn id="114" fill="hold">
                            <p:stCondLst>
                              <p:cond delay="750"/>
                            </p:stCondLst>
                            <p:childTnLst>
                              <p:par>
                                <p:cTn id="115" presetID="10" presetClass="exit" presetSubtype="0" fill="hold" grpId="1" nodeType="afterEffect">
                                  <p:stCondLst>
                                    <p:cond delay="0"/>
                                  </p:stCondLst>
                                  <p:childTnLst>
                                    <p:animEffect transition="out" filter="fade">
                                      <p:cBhvr>
                                        <p:cTn id="116" dur="250"/>
                                        <p:tgtEl>
                                          <p:spTgt spid="16">
                                            <p:bg/>
                                          </p:spTgt>
                                        </p:tgtEl>
                                      </p:cBhvr>
                                    </p:animEffect>
                                    <p:set>
                                      <p:cBhvr>
                                        <p:cTn id="117" dur="1" fill="hold">
                                          <p:stCondLst>
                                            <p:cond delay="249"/>
                                          </p:stCondLst>
                                        </p:cTn>
                                        <p:tgtEl>
                                          <p:spTgt spid="16">
                                            <p:bg/>
                                          </p:spTgt>
                                        </p:tgtEl>
                                        <p:attrNameLst>
                                          <p:attrName>style.visibility</p:attrName>
                                        </p:attrNameLst>
                                      </p:cBhvr>
                                      <p:to>
                                        <p:strVal val="hidden"/>
                                      </p:to>
                                    </p:set>
                                  </p:childTnLst>
                                </p:cTn>
                              </p:par>
                            </p:childTnLst>
                          </p:cTn>
                        </p:par>
                        <p:par>
                          <p:cTn id="118" fill="hold">
                            <p:stCondLst>
                              <p:cond delay="1000"/>
                            </p:stCondLst>
                            <p:childTnLst>
                              <p:par>
                                <p:cTn id="119" presetID="22" presetClass="exit" presetSubtype="2" fill="hold" nodeType="afterEffect">
                                  <p:stCondLst>
                                    <p:cond delay="0"/>
                                  </p:stCondLst>
                                  <p:childTnLst>
                                    <p:animEffect transition="out" filter="wipe(right)">
                                      <p:cBhvr>
                                        <p:cTn id="120" dur="250"/>
                                        <p:tgtEl>
                                          <p:spTgt spid="12"/>
                                        </p:tgtEl>
                                      </p:cBhvr>
                                    </p:animEffect>
                                    <p:set>
                                      <p:cBhvr>
                                        <p:cTn id="121" dur="1" fill="hold">
                                          <p:stCondLst>
                                            <p:cond delay="249"/>
                                          </p:stCondLst>
                                        </p:cTn>
                                        <p:tgtEl>
                                          <p:spTgt spid="12"/>
                                        </p:tgtEl>
                                        <p:attrNameLst>
                                          <p:attrName>style.visibility</p:attrName>
                                        </p:attrNameLst>
                                      </p:cBhvr>
                                      <p:to>
                                        <p:strVal val="hidden"/>
                                      </p:to>
                                    </p:set>
                                  </p:childTnLst>
                                </p:cTn>
                              </p:par>
                            </p:childTnLst>
                          </p:cTn>
                        </p:par>
                        <p:par>
                          <p:cTn id="122" fill="hold">
                            <p:stCondLst>
                              <p:cond delay="1250"/>
                            </p:stCondLst>
                            <p:childTnLst>
                              <p:par>
                                <p:cTn id="123" presetID="31" presetClass="exit" presetSubtype="0" fill="hold" grpId="1" nodeType="afterEffect">
                                  <p:stCondLst>
                                    <p:cond delay="0"/>
                                  </p:stCondLst>
                                  <p:childTnLst>
                                    <p:anim calcmode="lin" valueType="num">
                                      <p:cBhvr>
                                        <p:cTn id="124"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5"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26"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27" dur="500"/>
                                        <p:tgtEl>
                                          <p:spTgt spid="15">
                                            <p:graphicEl>
                                              <a:dgm id="{940A1EEC-95BC-4D1D-91E0-5169515F0A50}"/>
                                            </p:graphicEl>
                                          </p:spTgt>
                                        </p:tgtEl>
                                      </p:cBhvr>
                                    </p:animEffect>
                                    <p:set>
                                      <p:cBhvr>
                                        <p:cTn id="128"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29" presetID="31" presetClass="exit" presetSubtype="0" fill="hold" grpId="1" nodeType="withEffect">
                                  <p:stCondLst>
                                    <p:cond delay="0"/>
                                  </p:stCondLst>
                                  <p:childTnLst>
                                    <p:anim calcmode="lin" valueType="num">
                                      <p:cBhvr>
                                        <p:cTn id="130"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1"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2"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3" dur="500"/>
                                        <p:tgtEl>
                                          <p:spTgt spid="15">
                                            <p:graphicEl>
                                              <a:dgm id="{C9D34C0C-5A2A-4C26-B65D-FA535A448DA2}"/>
                                            </p:graphicEl>
                                          </p:spTgt>
                                        </p:tgtEl>
                                      </p:cBhvr>
                                    </p:animEffect>
                                    <p:set>
                                      <p:cBhvr>
                                        <p:cTn id="134"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5" presetID="31" presetClass="exit" presetSubtype="0" fill="hold" grpId="1" nodeType="withEffect">
                                  <p:stCondLst>
                                    <p:cond delay="0"/>
                                  </p:stCondLst>
                                  <p:childTnLst>
                                    <p:anim calcmode="lin" valueType="num">
                                      <p:cBhvr>
                                        <p:cTn id="136"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37"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38"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39" dur="500"/>
                                        <p:tgtEl>
                                          <p:spTgt spid="15">
                                            <p:graphicEl>
                                              <a:dgm id="{11E7873B-11AF-45AA-90EC-0581D527A916}"/>
                                            </p:graphicEl>
                                          </p:spTgt>
                                        </p:tgtEl>
                                      </p:cBhvr>
                                    </p:animEffect>
                                    <p:set>
                                      <p:cBhvr>
                                        <p:cTn id="140"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1" presetID="31" presetClass="exit" presetSubtype="0" fill="hold" grpId="1" nodeType="withEffect">
                                  <p:stCondLst>
                                    <p:cond delay="0"/>
                                  </p:stCondLst>
                                  <p:childTnLst>
                                    <p:anim calcmode="lin" valueType="num">
                                      <p:cBhvr>
                                        <p:cTn id="142"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3"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4"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5" dur="500"/>
                                        <p:tgtEl>
                                          <p:spTgt spid="15">
                                            <p:graphicEl>
                                              <a:dgm id="{C4527D97-BC01-4AE6-A849-F61FC5055569}"/>
                                            </p:graphicEl>
                                          </p:spTgt>
                                        </p:tgtEl>
                                      </p:cBhvr>
                                    </p:animEffect>
                                    <p:set>
                                      <p:cBhvr>
                                        <p:cTn id="146"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47" presetID="31" presetClass="exit" presetSubtype="0" fill="hold" grpId="1" nodeType="withEffect">
                                  <p:stCondLst>
                                    <p:cond delay="0"/>
                                  </p:stCondLst>
                                  <p:childTnLst>
                                    <p:anim calcmode="lin" valueType="num">
                                      <p:cBhvr>
                                        <p:cTn id="148"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49"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0"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1" dur="500"/>
                                        <p:tgtEl>
                                          <p:spTgt spid="15">
                                            <p:graphicEl>
                                              <a:dgm id="{B91BE6DB-61A0-42AB-AB39-A6842B904DC5}"/>
                                            </p:graphicEl>
                                          </p:spTgt>
                                        </p:tgtEl>
                                      </p:cBhvr>
                                    </p:animEffect>
                                    <p:set>
                                      <p:cBhvr>
                                        <p:cTn id="152"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3" presetID="31" presetClass="exit" presetSubtype="0" fill="hold" grpId="1" nodeType="withEffect">
                                  <p:stCondLst>
                                    <p:cond delay="0"/>
                                  </p:stCondLst>
                                  <p:childTnLst>
                                    <p:anim calcmode="lin" valueType="num">
                                      <p:cBhvr>
                                        <p:cTn id="154"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5"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56"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57" dur="500"/>
                                        <p:tgtEl>
                                          <p:spTgt spid="15">
                                            <p:graphicEl>
                                              <a:dgm id="{BE4200A3-E4F6-4333-8F5D-E0E8CBD1585C}"/>
                                            </p:graphicEl>
                                          </p:spTgt>
                                        </p:tgtEl>
                                      </p:cBhvr>
                                    </p:animEffect>
                                    <p:set>
                                      <p:cBhvr>
                                        <p:cTn id="158"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59" fill="hold">
                            <p:stCondLst>
                              <p:cond delay="1750"/>
                            </p:stCondLst>
                            <p:childTnLst>
                              <p:par>
                                <p:cTn id="160" presetID="53" presetClass="exit" presetSubtype="544" fill="hold" nodeType="afterEffect">
                                  <p:stCondLst>
                                    <p:cond delay="0"/>
                                  </p:stCondLst>
                                  <p:childTnLst>
                                    <p:anim calcmode="lin" valueType="num">
                                      <p:cBhvr>
                                        <p:cTn id="161" dur="500"/>
                                        <p:tgtEl>
                                          <p:spTgt spid="13"/>
                                        </p:tgtEl>
                                        <p:attrNameLst>
                                          <p:attrName>ppt_w</p:attrName>
                                        </p:attrNameLst>
                                      </p:cBhvr>
                                      <p:tavLst>
                                        <p:tav tm="0">
                                          <p:val>
                                            <p:strVal val="ppt_w"/>
                                          </p:val>
                                        </p:tav>
                                        <p:tav tm="100000">
                                          <p:val>
                                            <p:fltVal val="0"/>
                                          </p:val>
                                        </p:tav>
                                      </p:tavLst>
                                    </p:anim>
                                    <p:anim calcmode="lin" valueType="num">
                                      <p:cBhvr>
                                        <p:cTn id="162" dur="500"/>
                                        <p:tgtEl>
                                          <p:spTgt spid="13"/>
                                        </p:tgtEl>
                                        <p:attrNameLst>
                                          <p:attrName>ppt_h</p:attrName>
                                        </p:attrNameLst>
                                      </p:cBhvr>
                                      <p:tavLst>
                                        <p:tav tm="0">
                                          <p:val>
                                            <p:strVal val="ppt_h"/>
                                          </p:val>
                                        </p:tav>
                                        <p:tav tm="100000">
                                          <p:val>
                                            <p:fltVal val="0"/>
                                          </p:val>
                                        </p:tav>
                                      </p:tavLst>
                                    </p:anim>
                                    <p:animEffect transition="out" filter="fade">
                                      <p:cBhvr>
                                        <p:cTn id="163" dur="500"/>
                                        <p:tgtEl>
                                          <p:spTgt spid="13"/>
                                        </p:tgtEl>
                                      </p:cBhvr>
                                    </p:animEffect>
                                    <p:anim calcmode="lin" valueType="num">
                                      <p:cBhvr>
                                        <p:cTn id="164" dur="500"/>
                                        <p:tgtEl>
                                          <p:spTgt spid="13"/>
                                        </p:tgtEl>
                                        <p:attrNameLst>
                                          <p:attrName>ppt_x</p:attrName>
                                        </p:attrNameLst>
                                      </p:cBhvr>
                                      <p:tavLst>
                                        <p:tav tm="0">
                                          <p:val>
                                            <p:strVal val="ppt_x"/>
                                          </p:val>
                                        </p:tav>
                                        <p:tav tm="100000">
                                          <p:val>
                                            <p:fltVal val="0.5"/>
                                          </p:val>
                                        </p:tav>
                                      </p:tavLst>
                                    </p:anim>
                                    <p:anim calcmode="lin" valueType="num">
                                      <p:cBhvr>
                                        <p:cTn id="165" dur="500"/>
                                        <p:tgtEl>
                                          <p:spTgt spid="13"/>
                                        </p:tgtEl>
                                        <p:attrNameLst>
                                          <p:attrName>ppt_y</p:attrName>
                                        </p:attrNameLst>
                                      </p:cBhvr>
                                      <p:tavLst>
                                        <p:tav tm="0">
                                          <p:val>
                                            <p:strVal val="ppt_y"/>
                                          </p:val>
                                        </p:tav>
                                        <p:tav tm="100000">
                                          <p:val>
                                            <p:fltVal val="0.5"/>
                                          </p:val>
                                        </p:tav>
                                      </p:tavLst>
                                    </p:anim>
                                    <p:set>
                                      <p:cBhvr>
                                        <p:cTn id="166" dur="1" fill="hold">
                                          <p:stCondLst>
                                            <p:cond delay="499"/>
                                          </p:stCondLst>
                                        </p:cTn>
                                        <p:tgtEl>
                                          <p:spTgt spid="13"/>
                                        </p:tgtEl>
                                        <p:attrNameLst>
                                          <p:attrName>style.visibility</p:attrName>
                                        </p:attrNameLst>
                                      </p:cBhvr>
                                      <p:to>
                                        <p:strVal val="hidden"/>
                                      </p:to>
                                    </p:set>
                                  </p:childTnLst>
                                </p:cTn>
                              </p:par>
                            </p:childTnLst>
                          </p:cTn>
                        </p:par>
                        <p:par>
                          <p:cTn id="167" fill="hold">
                            <p:stCondLst>
                              <p:cond delay="2250"/>
                            </p:stCondLst>
                            <p:childTnLst>
                              <p:par>
                                <p:cTn id="168" presetID="53" presetClass="exit" presetSubtype="32" fill="hold" nodeType="afterEffect">
                                  <p:stCondLst>
                                    <p:cond delay="0"/>
                                  </p:stCondLst>
                                  <p:childTnLst>
                                    <p:anim calcmode="lin" valueType="num">
                                      <p:cBhvr>
                                        <p:cTn id="169" dur="500"/>
                                        <p:tgtEl>
                                          <p:spTgt spid="14"/>
                                        </p:tgtEl>
                                        <p:attrNameLst>
                                          <p:attrName>ppt_w</p:attrName>
                                        </p:attrNameLst>
                                      </p:cBhvr>
                                      <p:tavLst>
                                        <p:tav tm="0">
                                          <p:val>
                                            <p:strVal val="ppt_w"/>
                                          </p:val>
                                        </p:tav>
                                        <p:tav tm="100000">
                                          <p:val>
                                            <p:fltVal val="0"/>
                                          </p:val>
                                        </p:tav>
                                      </p:tavLst>
                                    </p:anim>
                                    <p:anim calcmode="lin" valueType="num">
                                      <p:cBhvr>
                                        <p:cTn id="170" dur="500"/>
                                        <p:tgtEl>
                                          <p:spTgt spid="14"/>
                                        </p:tgtEl>
                                        <p:attrNameLst>
                                          <p:attrName>ppt_h</p:attrName>
                                        </p:attrNameLst>
                                      </p:cBhvr>
                                      <p:tavLst>
                                        <p:tav tm="0">
                                          <p:val>
                                            <p:strVal val="ppt_h"/>
                                          </p:val>
                                        </p:tav>
                                        <p:tav tm="100000">
                                          <p:val>
                                            <p:fltVal val="0"/>
                                          </p:val>
                                        </p:tav>
                                      </p:tavLst>
                                    </p:anim>
                                    <p:animEffect transition="out" filter="fade">
                                      <p:cBhvr>
                                        <p:cTn id="171" dur="500"/>
                                        <p:tgtEl>
                                          <p:spTgt spid="14"/>
                                        </p:tgtEl>
                                      </p:cBhvr>
                                    </p:animEffect>
                                    <p:set>
                                      <p:cBhvr>
                                        <p:cTn id="172" dur="1" fill="hold">
                                          <p:stCondLst>
                                            <p:cond delay="499"/>
                                          </p:stCondLst>
                                        </p:cTn>
                                        <p:tgtEl>
                                          <p:spTgt spid="14"/>
                                        </p:tgtEl>
                                        <p:attrNameLst>
                                          <p:attrName>style.visibility</p:attrName>
                                        </p:attrNameLst>
                                      </p:cBhvr>
                                      <p:to>
                                        <p:strVal val="hidden"/>
                                      </p:to>
                                    </p:set>
                                  </p:childTnLst>
                                </p:cTn>
                              </p:par>
                              <p:par>
                                <p:cTn id="173" presetID="6" presetClass="entr" presetSubtype="16" fill="hold" grpId="0" nodeType="withEffect">
                                  <p:stCondLst>
                                    <p:cond delay="0"/>
                                  </p:stCondLst>
                                  <p:childTnLst>
                                    <p:set>
                                      <p:cBhvr>
                                        <p:cTn id="174" dur="1" fill="hold">
                                          <p:stCondLst>
                                            <p:cond delay="0"/>
                                          </p:stCondLst>
                                        </p:cTn>
                                        <p:tgtEl>
                                          <p:spTgt spid="9"/>
                                        </p:tgtEl>
                                        <p:attrNameLst>
                                          <p:attrName>style.visibility</p:attrName>
                                        </p:attrNameLst>
                                      </p:cBhvr>
                                      <p:to>
                                        <p:strVal val="visible"/>
                                      </p:to>
                                    </p:set>
                                    <p:animEffect transition="in" filter="circle(in)">
                                      <p:cBhvr>
                                        <p:cTn id="175" dur="1000"/>
                                        <p:tgtEl>
                                          <p:spTgt spid="9"/>
                                        </p:tgtEl>
                                      </p:cBhvr>
                                    </p:animEffect>
                                  </p:childTnLst>
                                </p:cTn>
                              </p:par>
                              <p:par>
                                <p:cTn id="176" presetID="35" presetClass="path" presetSubtype="0" accel="50000" decel="50000" fill="hold" grpId="0" nodeType="withEffect">
                                  <p:stCondLst>
                                    <p:cond delay="0"/>
                                  </p:stCondLst>
                                  <p:iterate type="lt">
                                    <p:tmPct val="4000"/>
                                  </p:iterate>
                                  <p:childTnLst>
                                    <p:animMotion origin="layout" path="M -1.875E-6 1.48148E-6 L 0.35326 -0.01296 " pathEditMode="relative" rAng="0" ptsTypes="AA">
                                      <p:cBhvr>
                                        <p:cTn id="177" dur="1300" fill="hold"/>
                                        <p:tgtEl>
                                          <p:spTgt spid="17"/>
                                        </p:tgtEl>
                                        <p:attrNameLst>
                                          <p:attrName>ppt_x</p:attrName>
                                          <p:attrName>ppt_y</p:attrName>
                                        </p:attrNameLst>
                                      </p:cBhvr>
                                      <p:rCtr x="17656" y="-648"/>
                                    </p:animMotion>
                                  </p:childTnLst>
                                </p:cTn>
                              </p:par>
                            </p:childTnLst>
                          </p:cTn>
                        </p:par>
                      </p:childTnLst>
                    </p:cTn>
                  </p:par>
                  <p:par>
                    <p:cTn id="178" fill="hold">
                      <p:stCondLst>
                        <p:cond delay="indefinite"/>
                      </p:stCondLst>
                      <p:childTnLst>
                        <p:par>
                          <p:cTn id="179" fill="hold">
                            <p:stCondLst>
                              <p:cond delay="0"/>
                            </p:stCondLst>
                            <p:childTnLst>
                              <p:par>
                                <p:cTn id="180" presetID="31"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 calcmode="lin" valueType="num">
                                      <p:cBhvr>
                                        <p:cTn id="182" dur="1000" fill="hold"/>
                                        <p:tgtEl>
                                          <p:spTgt spid="25"/>
                                        </p:tgtEl>
                                        <p:attrNameLst>
                                          <p:attrName>ppt_w</p:attrName>
                                        </p:attrNameLst>
                                      </p:cBhvr>
                                      <p:tavLst>
                                        <p:tav tm="0">
                                          <p:val>
                                            <p:fltVal val="0"/>
                                          </p:val>
                                        </p:tav>
                                        <p:tav tm="100000">
                                          <p:val>
                                            <p:strVal val="#ppt_w"/>
                                          </p:val>
                                        </p:tav>
                                      </p:tavLst>
                                    </p:anim>
                                    <p:anim calcmode="lin" valueType="num">
                                      <p:cBhvr>
                                        <p:cTn id="183" dur="1000" fill="hold"/>
                                        <p:tgtEl>
                                          <p:spTgt spid="25"/>
                                        </p:tgtEl>
                                        <p:attrNameLst>
                                          <p:attrName>ppt_h</p:attrName>
                                        </p:attrNameLst>
                                      </p:cBhvr>
                                      <p:tavLst>
                                        <p:tav tm="0">
                                          <p:val>
                                            <p:fltVal val="0"/>
                                          </p:val>
                                        </p:tav>
                                        <p:tav tm="100000">
                                          <p:val>
                                            <p:strVal val="#ppt_h"/>
                                          </p:val>
                                        </p:tav>
                                      </p:tavLst>
                                    </p:anim>
                                    <p:anim calcmode="lin" valueType="num">
                                      <p:cBhvr>
                                        <p:cTn id="184" dur="1000" fill="hold"/>
                                        <p:tgtEl>
                                          <p:spTgt spid="25"/>
                                        </p:tgtEl>
                                        <p:attrNameLst>
                                          <p:attrName>style.rotation</p:attrName>
                                        </p:attrNameLst>
                                      </p:cBhvr>
                                      <p:tavLst>
                                        <p:tav tm="0">
                                          <p:val>
                                            <p:fltVal val="90"/>
                                          </p:val>
                                        </p:tav>
                                        <p:tav tm="100000">
                                          <p:val>
                                            <p:fltVal val="0"/>
                                          </p:val>
                                        </p:tav>
                                      </p:tavLst>
                                    </p:anim>
                                    <p:animEffect transition="in" filter="fade">
                                      <p:cBhvr>
                                        <p:cTn id="185" dur="1000"/>
                                        <p:tgtEl>
                                          <p:spTgt spid="25"/>
                                        </p:tgtEl>
                                      </p:cBhvr>
                                    </p:animEffect>
                                  </p:childTnLst>
                                </p:cTn>
                              </p:par>
                              <p:par>
                                <p:cTn id="186" presetID="31" presetClass="entr" presetSubtype="0" fill="hold" nodeType="withEffect">
                                  <p:stCondLst>
                                    <p:cond delay="0"/>
                                  </p:stCondLst>
                                  <p:childTnLst>
                                    <p:set>
                                      <p:cBhvr>
                                        <p:cTn id="187" dur="1" fill="hold">
                                          <p:stCondLst>
                                            <p:cond delay="0"/>
                                          </p:stCondLst>
                                        </p:cTn>
                                        <p:tgtEl>
                                          <p:spTgt spid="28"/>
                                        </p:tgtEl>
                                        <p:attrNameLst>
                                          <p:attrName>style.visibility</p:attrName>
                                        </p:attrNameLst>
                                      </p:cBhvr>
                                      <p:to>
                                        <p:strVal val="visible"/>
                                      </p:to>
                                    </p:set>
                                    <p:anim calcmode="lin" valueType="num">
                                      <p:cBhvr>
                                        <p:cTn id="188" dur="1000" fill="hold"/>
                                        <p:tgtEl>
                                          <p:spTgt spid="28"/>
                                        </p:tgtEl>
                                        <p:attrNameLst>
                                          <p:attrName>ppt_w</p:attrName>
                                        </p:attrNameLst>
                                      </p:cBhvr>
                                      <p:tavLst>
                                        <p:tav tm="0">
                                          <p:val>
                                            <p:fltVal val="0"/>
                                          </p:val>
                                        </p:tav>
                                        <p:tav tm="100000">
                                          <p:val>
                                            <p:strVal val="#ppt_w"/>
                                          </p:val>
                                        </p:tav>
                                      </p:tavLst>
                                    </p:anim>
                                    <p:anim calcmode="lin" valueType="num">
                                      <p:cBhvr>
                                        <p:cTn id="189" dur="1000" fill="hold"/>
                                        <p:tgtEl>
                                          <p:spTgt spid="28"/>
                                        </p:tgtEl>
                                        <p:attrNameLst>
                                          <p:attrName>ppt_h</p:attrName>
                                        </p:attrNameLst>
                                      </p:cBhvr>
                                      <p:tavLst>
                                        <p:tav tm="0">
                                          <p:val>
                                            <p:fltVal val="0"/>
                                          </p:val>
                                        </p:tav>
                                        <p:tav tm="100000">
                                          <p:val>
                                            <p:strVal val="#ppt_h"/>
                                          </p:val>
                                        </p:tav>
                                      </p:tavLst>
                                    </p:anim>
                                    <p:anim calcmode="lin" valueType="num">
                                      <p:cBhvr>
                                        <p:cTn id="190" dur="1000" fill="hold"/>
                                        <p:tgtEl>
                                          <p:spTgt spid="28"/>
                                        </p:tgtEl>
                                        <p:attrNameLst>
                                          <p:attrName>style.rotation</p:attrName>
                                        </p:attrNameLst>
                                      </p:cBhvr>
                                      <p:tavLst>
                                        <p:tav tm="0">
                                          <p:val>
                                            <p:fltVal val="90"/>
                                          </p:val>
                                        </p:tav>
                                        <p:tav tm="100000">
                                          <p:val>
                                            <p:fltVal val="0"/>
                                          </p:val>
                                        </p:tav>
                                      </p:tavLst>
                                    </p:anim>
                                    <p:animEffect transition="in" filter="fade">
                                      <p:cBhvr>
                                        <p:cTn id="191" dur="1000"/>
                                        <p:tgtEl>
                                          <p:spTgt spid="28"/>
                                        </p:tgtEl>
                                      </p:cBhvr>
                                    </p:animEffect>
                                  </p:childTnLst>
                                </p:cTn>
                              </p:par>
                              <p:par>
                                <p:cTn id="192" presetID="31" presetClass="entr" presetSubtype="0" fill="hold" nodeType="withEffect">
                                  <p:stCondLst>
                                    <p:cond delay="0"/>
                                  </p:stCondLst>
                                  <p:childTnLst>
                                    <p:set>
                                      <p:cBhvr>
                                        <p:cTn id="193" dur="1" fill="hold">
                                          <p:stCondLst>
                                            <p:cond delay="0"/>
                                          </p:stCondLst>
                                        </p:cTn>
                                        <p:tgtEl>
                                          <p:spTgt spid="27"/>
                                        </p:tgtEl>
                                        <p:attrNameLst>
                                          <p:attrName>style.visibility</p:attrName>
                                        </p:attrNameLst>
                                      </p:cBhvr>
                                      <p:to>
                                        <p:strVal val="visible"/>
                                      </p:to>
                                    </p:set>
                                    <p:anim calcmode="lin" valueType="num">
                                      <p:cBhvr>
                                        <p:cTn id="194" dur="1000" fill="hold"/>
                                        <p:tgtEl>
                                          <p:spTgt spid="27"/>
                                        </p:tgtEl>
                                        <p:attrNameLst>
                                          <p:attrName>ppt_w</p:attrName>
                                        </p:attrNameLst>
                                      </p:cBhvr>
                                      <p:tavLst>
                                        <p:tav tm="0">
                                          <p:val>
                                            <p:fltVal val="0"/>
                                          </p:val>
                                        </p:tav>
                                        <p:tav tm="100000">
                                          <p:val>
                                            <p:strVal val="#ppt_w"/>
                                          </p:val>
                                        </p:tav>
                                      </p:tavLst>
                                    </p:anim>
                                    <p:anim calcmode="lin" valueType="num">
                                      <p:cBhvr>
                                        <p:cTn id="195" dur="1000" fill="hold"/>
                                        <p:tgtEl>
                                          <p:spTgt spid="27"/>
                                        </p:tgtEl>
                                        <p:attrNameLst>
                                          <p:attrName>ppt_h</p:attrName>
                                        </p:attrNameLst>
                                      </p:cBhvr>
                                      <p:tavLst>
                                        <p:tav tm="0">
                                          <p:val>
                                            <p:fltVal val="0"/>
                                          </p:val>
                                        </p:tav>
                                        <p:tav tm="100000">
                                          <p:val>
                                            <p:strVal val="#ppt_h"/>
                                          </p:val>
                                        </p:tav>
                                      </p:tavLst>
                                    </p:anim>
                                    <p:anim calcmode="lin" valueType="num">
                                      <p:cBhvr>
                                        <p:cTn id="196" dur="1000" fill="hold"/>
                                        <p:tgtEl>
                                          <p:spTgt spid="27"/>
                                        </p:tgtEl>
                                        <p:attrNameLst>
                                          <p:attrName>style.rotation</p:attrName>
                                        </p:attrNameLst>
                                      </p:cBhvr>
                                      <p:tavLst>
                                        <p:tav tm="0">
                                          <p:val>
                                            <p:fltVal val="90"/>
                                          </p:val>
                                        </p:tav>
                                        <p:tav tm="100000">
                                          <p:val>
                                            <p:fltVal val="0"/>
                                          </p:val>
                                        </p:tav>
                                      </p:tavLst>
                                    </p:anim>
                                    <p:animEffect transition="in" filter="fade">
                                      <p:cBhvr>
                                        <p:cTn id="197" dur="1000"/>
                                        <p:tgtEl>
                                          <p:spTgt spid="27"/>
                                        </p:tgtEl>
                                      </p:cBhvr>
                                    </p:animEffect>
                                  </p:childTnLst>
                                </p:cTn>
                              </p:par>
                              <p:par>
                                <p:cTn id="198" presetID="31" presetClass="entr" presetSubtype="0" fill="hold" nodeType="withEffect">
                                  <p:stCondLst>
                                    <p:cond delay="0"/>
                                  </p:stCondLst>
                                  <p:childTnLst>
                                    <p:set>
                                      <p:cBhvr>
                                        <p:cTn id="199" dur="1" fill="hold">
                                          <p:stCondLst>
                                            <p:cond delay="0"/>
                                          </p:stCondLst>
                                        </p:cTn>
                                        <p:tgtEl>
                                          <p:spTgt spid="26"/>
                                        </p:tgtEl>
                                        <p:attrNameLst>
                                          <p:attrName>style.visibility</p:attrName>
                                        </p:attrNameLst>
                                      </p:cBhvr>
                                      <p:to>
                                        <p:strVal val="visible"/>
                                      </p:to>
                                    </p:set>
                                    <p:anim calcmode="lin" valueType="num">
                                      <p:cBhvr>
                                        <p:cTn id="200" dur="1000" fill="hold"/>
                                        <p:tgtEl>
                                          <p:spTgt spid="26"/>
                                        </p:tgtEl>
                                        <p:attrNameLst>
                                          <p:attrName>ppt_w</p:attrName>
                                        </p:attrNameLst>
                                      </p:cBhvr>
                                      <p:tavLst>
                                        <p:tav tm="0">
                                          <p:val>
                                            <p:fltVal val="0"/>
                                          </p:val>
                                        </p:tav>
                                        <p:tav tm="100000">
                                          <p:val>
                                            <p:strVal val="#ppt_w"/>
                                          </p:val>
                                        </p:tav>
                                      </p:tavLst>
                                    </p:anim>
                                    <p:anim calcmode="lin" valueType="num">
                                      <p:cBhvr>
                                        <p:cTn id="201" dur="1000" fill="hold"/>
                                        <p:tgtEl>
                                          <p:spTgt spid="26"/>
                                        </p:tgtEl>
                                        <p:attrNameLst>
                                          <p:attrName>ppt_h</p:attrName>
                                        </p:attrNameLst>
                                      </p:cBhvr>
                                      <p:tavLst>
                                        <p:tav tm="0">
                                          <p:val>
                                            <p:fltVal val="0"/>
                                          </p:val>
                                        </p:tav>
                                        <p:tav tm="100000">
                                          <p:val>
                                            <p:strVal val="#ppt_h"/>
                                          </p:val>
                                        </p:tav>
                                      </p:tavLst>
                                    </p:anim>
                                    <p:anim calcmode="lin" valueType="num">
                                      <p:cBhvr>
                                        <p:cTn id="202" dur="1000" fill="hold"/>
                                        <p:tgtEl>
                                          <p:spTgt spid="26"/>
                                        </p:tgtEl>
                                        <p:attrNameLst>
                                          <p:attrName>style.rotation</p:attrName>
                                        </p:attrNameLst>
                                      </p:cBhvr>
                                      <p:tavLst>
                                        <p:tav tm="0">
                                          <p:val>
                                            <p:fltVal val="90"/>
                                          </p:val>
                                        </p:tav>
                                        <p:tav tm="100000">
                                          <p:val>
                                            <p:fltVal val="0"/>
                                          </p:val>
                                        </p:tav>
                                      </p:tavLst>
                                    </p:anim>
                                    <p:animEffect transition="in" filter="fade">
                                      <p:cBhvr>
                                        <p:cTn id="203" dur="1000"/>
                                        <p:tgtEl>
                                          <p:spTgt spid="26"/>
                                        </p:tgtEl>
                                      </p:cBhvr>
                                    </p:animEffect>
                                  </p:childTnLst>
                                </p:cTn>
                              </p:par>
                              <p:par>
                                <p:cTn id="204" presetID="31" presetClass="entr" presetSubtype="0" fill="hold" nodeType="withEffect">
                                  <p:stCondLst>
                                    <p:cond delay="0"/>
                                  </p:stCondLst>
                                  <p:childTnLst>
                                    <p:set>
                                      <p:cBhvr>
                                        <p:cTn id="205" dur="1" fill="hold">
                                          <p:stCondLst>
                                            <p:cond delay="0"/>
                                          </p:stCondLst>
                                        </p:cTn>
                                        <p:tgtEl>
                                          <p:spTgt spid="29"/>
                                        </p:tgtEl>
                                        <p:attrNameLst>
                                          <p:attrName>style.visibility</p:attrName>
                                        </p:attrNameLst>
                                      </p:cBhvr>
                                      <p:to>
                                        <p:strVal val="visible"/>
                                      </p:to>
                                    </p:set>
                                    <p:anim calcmode="lin" valueType="num">
                                      <p:cBhvr>
                                        <p:cTn id="206" dur="1000" fill="hold"/>
                                        <p:tgtEl>
                                          <p:spTgt spid="29"/>
                                        </p:tgtEl>
                                        <p:attrNameLst>
                                          <p:attrName>ppt_w</p:attrName>
                                        </p:attrNameLst>
                                      </p:cBhvr>
                                      <p:tavLst>
                                        <p:tav tm="0">
                                          <p:val>
                                            <p:fltVal val="0"/>
                                          </p:val>
                                        </p:tav>
                                        <p:tav tm="100000">
                                          <p:val>
                                            <p:strVal val="#ppt_w"/>
                                          </p:val>
                                        </p:tav>
                                      </p:tavLst>
                                    </p:anim>
                                    <p:anim calcmode="lin" valueType="num">
                                      <p:cBhvr>
                                        <p:cTn id="207" dur="1000" fill="hold"/>
                                        <p:tgtEl>
                                          <p:spTgt spid="29"/>
                                        </p:tgtEl>
                                        <p:attrNameLst>
                                          <p:attrName>ppt_h</p:attrName>
                                        </p:attrNameLst>
                                      </p:cBhvr>
                                      <p:tavLst>
                                        <p:tav tm="0">
                                          <p:val>
                                            <p:fltVal val="0"/>
                                          </p:val>
                                        </p:tav>
                                        <p:tav tm="100000">
                                          <p:val>
                                            <p:strVal val="#ppt_h"/>
                                          </p:val>
                                        </p:tav>
                                      </p:tavLst>
                                    </p:anim>
                                    <p:anim calcmode="lin" valueType="num">
                                      <p:cBhvr>
                                        <p:cTn id="208" dur="1000" fill="hold"/>
                                        <p:tgtEl>
                                          <p:spTgt spid="29"/>
                                        </p:tgtEl>
                                        <p:attrNameLst>
                                          <p:attrName>style.rotation</p:attrName>
                                        </p:attrNameLst>
                                      </p:cBhvr>
                                      <p:tavLst>
                                        <p:tav tm="0">
                                          <p:val>
                                            <p:fltVal val="90"/>
                                          </p:val>
                                        </p:tav>
                                        <p:tav tm="100000">
                                          <p:val>
                                            <p:fltVal val="0"/>
                                          </p:val>
                                        </p:tav>
                                      </p:tavLst>
                                    </p:anim>
                                    <p:animEffect transition="in" filter="fade">
                                      <p:cBhvr>
                                        <p:cTn id="209" dur="1000"/>
                                        <p:tgtEl>
                                          <p:spTgt spid="29"/>
                                        </p:tgtEl>
                                      </p:cBhvr>
                                    </p:animEffect>
                                  </p:childTnLst>
                                </p:cTn>
                              </p:par>
                              <p:par>
                                <p:cTn id="210" presetID="31" presetClass="entr" presetSubtype="0" fill="hold" nodeType="withEffect">
                                  <p:stCondLst>
                                    <p:cond delay="0"/>
                                  </p:stCondLst>
                                  <p:childTnLst>
                                    <p:set>
                                      <p:cBhvr>
                                        <p:cTn id="211" dur="1" fill="hold">
                                          <p:stCondLst>
                                            <p:cond delay="0"/>
                                          </p:stCondLst>
                                        </p:cTn>
                                        <p:tgtEl>
                                          <p:spTgt spid="30"/>
                                        </p:tgtEl>
                                        <p:attrNameLst>
                                          <p:attrName>style.visibility</p:attrName>
                                        </p:attrNameLst>
                                      </p:cBhvr>
                                      <p:to>
                                        <p:strVal val="visible"/>
                                      </p:to>
                                    </p:set>
                                    <p:anim calcmode="lin" valueType="num">
                                      <p:cBhvr>
                                        <p:cTn id="212" dur="1000" fill="hold"/>
                                        <p:tgtEl>
                                          <p:spTgt spid="30"/>
                                        </p:tgtEl>
                                        <p:attrNameLst>
                                          <p:attrName>ppt_w</p:attrName>
                                        </p:attrNameLst>
                                      </p:cBhvr>
                                      <p:tavLst>
                                        <p:tav tm="0">
                                          <p:val>
                                            <p:fltVal val="0"/>
                                          </p:val>
                                        </p:tav>
                                        <p:tav tm="100000">
                                          <p:val>
                                            <p:strVal val="#ppt_w"/>
                                          </p:val>
                                        </p:tav>
                                      </p:tavLst>
                                    </p:anim>
                                    <p:anim calcmode="lin" valueType="num">
                                      <p:cBhvr>
                                        <p:cTn id="213" dur="1000" fill="hold"/>
                                        <p:tgtEl>
                                          <p:spTgt spid="30"/>
                                        </p:tgtEl>
                                        <p:attrNameLst>
                                          <p:attrName>ppt_h</p:attrName>
                                        </p:attrNameLst>
                                      </p:cBhvr>
                                      <p:tavLst>
                                        <p:tav tm="0">
                                          <p:val>
                                            <p:fltVal val="0"/>
                                          </p:val>
                                        </p:tav>
                                        <p:tav tm="100000">
                                          <p:val>
                                            <p:strVal val="#ppt_h"/>
                                          </p:val>
                                        </p:tav>
                                      </p:tavLst>
                                    </p:anim>
                                    <p:anim calcmode="lin" valueType="num">
                                      <p:cBhvr>
                                        <p:cTn id="214" dur="1000" fill="hold"/>
                                        <p:tgtEl>
                                          <p:spTgt spid="30"/>
                                        </p:tgtEl>
                                        <p:attrNameLst>
                                          <p:attrName>style.rotation</p:attrName>
                                        </p:attrNameLst>
                                      </p:cBhvr>
                                      <p:tavLst>
                                        <p:tav tm="0">
                                          <p:val>
                                            <p:fltVal val="90"/>
                                          </p:val>
                                        </p:tav>
                                        <p:tav tm="100000">
                                          <p:val>
                                            <p:fltVal val="0"/>
                                          </p:val>
                                        </p:tav>
                                      </p:tavLst>
                                    </p:anim>
                                    <p:animEffect transition="in" filter="fade">
                                      <p:cBhvr>
                                        <p:cTn id="215" dur="1000"/>
                                        <p:tgtEl>
                                          <p:spTgt spid="30"/>
                                        </p:tgtEl>
                                      </p:cBhvr>
                                    </p:animEffect>
                                  </p:childTnLst>
                                </p:cTn>
                              </p:par>
                              <p:par>
                                <p:cTn id="216" presetID="31" presetClass="entr" presetSubtype="0" fill="hold" grpId="0" nodeType="withEffect">
                                  <p:stCondLst>
                                    <p:cond delay="0"/>
                                  </p:stCondLst>
                                  <p:childTnLst>
                                    <p:set>
                                      <p:cBhvr>
                                        <p:cTn id="217" dur="1" fill="hold">
                                          <p:stCondLst>
                                            <p:cond delay="0"/>
                                          </p:stCondLst>
                                        </p:cTn>
                                        <p:tgtEl>
                                          <p:spTgt spid="31"/>
                                        </p:tgtEl>
                                        <p:attrNameLst>
                                          <p:attrName>style.visibility</p:attrName>
                                        </p:attrNameLst>
                                      </p:cBhvr>
                                      <p:to>
                                        <p:strVal val="visible"/>
                                      </p:to>
                                    </p:set>
                                    <p:anim calcmode="lin" valueType="num">
                                      <p:cBhvr>
                                        <p:cTn id="218" dur="1000" fill="hold"/>
                                        <p:tgtEl>
                                          <p:spTgt spid="31"/>
                                        </p:tgtEl>
                                        <p:attrNameLst>
                                          <p:attrName>ppt_w</p:attrName>
                                        </p:attrNameLst>
                                      </p:cBhvr>
                                      <p:tavLst>
                                        <p:tav tm="0">
                                          <p:val>
                                            <p:fltVal val="0"/>
                                          </p:val>
                                        </p:tav>
                                        <p:tav tm="100000">
                                          <p:val>
                                            <p:strVal val="#ppt_w"/>
                                          </p:val>
                                        </p:tav>
                                      </p:tavLst>
                                    </p:anim>
                                    <p:anim calcmode="lin" valueType="num">
                                      <p:cBhvr>
                                        <p:cTn id="219" dur="1000" fill="hold"/>
                                        <p:tgtEl>
                                          <p:spTgt spid="31"/>
                                        </p:tgtEl>
                                        <p:attrNameLst>
                                          <p:attrName>ppt_h</p:attrName>
                                        </p:attrNameLst>
                                      </p:cBhvr>
                                      <p:tavLst>
                                        <p:tav tm="0">
                                          <p:val>
                                            <p:fltVal val="0"/>
                                          </p:val>
                                        </p:tav>
                                        <p:tav tm="100000">
                                          <p:val>
                                            <p:strVal val="#ppt_h"/>
                                          </p:val>
                                        </p:tav>
                                      </p:tavLst>
                                    </p:anim>
                                    <p:anim calcmode="lin" valueType="num">
                                      <p:cBhvr>
                                        <p:cTn id="220" dur="1000" fill="hold"/>
                                        <p:tgtEl>
                                          <p:spTgt spid="31"/>
                                        </p:tgtEl>
                                        <p:attrNameLst>
                                          <p:attrName>style.rotation</p:attrName>
                                        </p:attrNameLst>
                                      </p:cBhvr>
                                      <p:tavLst>
                                        <p:tav tm="0">
                                          <p:val>
                                            <p:fltVal val="90"/>
                                          </p:val>
                                        </p:tav>
                                        <p:tav tm="100000">
                                          <p:val>
                                            <p:fltVal val="0"/>
                                          </p:val>
                                        </p:tav>
                                      </p:tavLst>
                                    </p:anim>
                                    <p:animEffect transition="in" filter="fade">
                                      <p:cBhvr>
                                        <p:cTn id="221" dur="1000"/>
                                        <p:tgtEl>
                                          <p:spTgt spid="31"/>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4" fill="hold" nodeType="clickEffect">
                                  <p:stCondLst>
                                    <p:cond delay="0"/>
                                  </p:stCondLst>
                                  <p:childTnLst>
                                    <p:set>
                                      <p:cBhvr>
                                        <p:cTn id="225" dur="1" fill="hold">
                                          <p:stCondLst>
                                            <p:cond delay="0"/>
                                          </p:stCondLst>
                                        </p:cTn>
                                        <p:tgtEl>
                                          <p:spTgt spid="33"/>
                                        </p:tgtEl>
                                        <p:attrNameLst>
                                          <p:attrName>style.visibility</p:attrName>
                                        </p:attrNameLst>
                                      </p:cBhvr>
                                      <p:to>
                                        <p:strVal val="visible"/>
                                      </p:to>
                                    </p:set>
                                    <p:animEffect transition="in" filter="wipe(down)">
                                      <p:cBhvr>
                                        <p:cTn id="226" dur="500"/>
                                        <p:tgtEl>
                                          <p:spTgt spid="33"/>
                                        </p:tgtEl>
                                      </p:cBhvr>
                                    </p:animEffect>
                                  </p:childTnLst>
                                </p:cTn>
                              </p:par>
                            </p:childTnLst>
                          </p:cTn>
                        </p:par>
                        <p:par>
                          <p:cTn id="227" fill="hold">
                            <p:stCondLst>
                              <p:cond delay="500"/>
                            </p:stCondLst>
                            <p:childTnLst>
                              <p:par>
                                <p:cTn id="228" presetID="10" presetClass="entr" presetSubtype="0" fill="hold" grpId="0" nodeType="afterEffect">
                                  <p:stCondLst>
                                    <p:cond delay="0"/>
                                  </p:stCondLst>
                                  <p:childTnLst>
                                    <p:set>
                                      <p:cBhvr>
                                        <p:cTn id="229" dur="1" fill="hold">
                                          <p:stCondLst>
                                            <p:cond delay="0"/>
                                          </p:stCondLst>
                                        </p:cTn>
                                        <p:tgtEl>
                                          <p:spTgt spid="48"/>
                                        </p:tgtEl>
                                        <p:attrNameLst>
                                          <p:attrName>style.visibility</p:attrName>
                                        </p:attrNameLst>
                                      </p:cBhvr>
                                      <p:to>
                                        <p:strVal val="visible"/>
                                      </p:to>
                                    </p:set>
                                    <p:animEffect transition="in" filter="fade">
                                      <p:cBhvr>
                                        <p:cTn id="230" dur="500"/>
                                        <p:tgtEl>
                                          <p:spTgt spid="48"/>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1" fill="hold" nodeType="clickEffect">
                                  <p:stCondLst>
                                    <p:cond delay="0"/>
                                  </p:stCondLst>
                                  <p:childTnLst>
                                    <p:set>
                                      <p:cBhvr>
                                        <p:cTn id="234" dur="1" fill="hold">
                                          <p:stCondLst>
                                            <p:cond delay="0"/>
                                          </p:stCondLst>
                                        </p:cTn>
                                        <p:tgtEl>
                                          <p:spTgt spid="39"/>
                                        </p:tgtEl>
                                        <p:attrNameLst>
                                          <p:attrName>style.visibility</p:attrName>
                                        </p:attrNameLst>
                                      </p:cBhvr>
                                      <p:to>
                                        <p:strVal val="visible"/>
                                      </p:to>
                                    </p:set>
                                    <p:animEffect transition="in" filter="wipe(up)">
                                      <p:cBhvr>
                                        <p:cTn id="235" dur="500"/>
                                        <p:tgtEl>
                                          <p:spTgt spid="39"/>
                                        </p:tgtEl>
                                      </p:cBhvr>
                                    </p:animEffect>
                                  </p:childTnLst>
                                </p:cTn>
                              </p:par>
                            </p:childTnLst>
                          </p:cTn>
                        </p:par>
                        <p:par>
                          <p:cTn id="236" fill="hold">
                            <p:stCondLst>
                              <p:cond delay="500"/>
                            </p:stCondLst>
                            <p:childTnLst>
                              <p:par>
                                <p:cTn id="237" presetID="10" presetClass="entr" presetSubtype="0" fill="hold" grpId="0" nodeType="afterEffect">
                                  <p:stCondLst>
                                    <p:cond delay="0"/>
                                  </p:stCondLst>
                                  <p:childTnLst>
                                    <p:set>
                                      <p:cBhvr>
                                        <p:cTn id="238" dur="1" fill="hold">
                                          <p:stCondLst>
                                            <p:cond delay="0"/>
                                          </p:stCondLst>
                                        </p:cTn>
                                        <p:tgtEl>
                                          <p:spTgt spid="50"/>
                                        </p:tgtEl>
                                        <p:attrNameLst>
                                          <p:attrName>style.visibility</p:attrName>
                                        </p:attrNameLst>
                                      </p:cBhvr>
                                      <p:to>
                                        <p:strVal val="visible"/>
                                      </p:to>
                                    </p:set>
                                    <p:animEffect transition="in" filter="fade">
                                      <p:cBhvr>
                                        <p:cTn id="239" dur="500"/>
                                        <p:tgtEl>
                                          <p:spTgt spid="50"/>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1" fill="hold" nodeType="clickEffect">
                                  <p:stCondLst>
                                    <p:cond delay="0"/>
                                  </p:stCondLst>
                                  <p:childTnLst>
                                    <p:set>
                                      <p:cBhvr>
                                        <p:cTn id="243" dur="1" fill="hold">
                                          <p:stCondLst>
                                            <p:cond delay="0"/>
                                          </p:stCondLst>
                                        </p:cTn>
                                        <p:tgtEl>
                                          <p:spTgt spid="38"/>
                                        </p:tgtEl>
                                        <p:attrNameLst>
                                          <p:attrName>style.visibility</p:attrName>
                                        </p:attrNameLst>
                                      </p:cBhvr>
                                      <p:to>
                                        <p:strVal val="visible"/>
                                      </p:to>
                                    </p:set>
                                    <p:animEffect transition="in" filter="wipe(up)">
                                      <p:cBhvr>
                                        <p:cTn id="244" dur="500"/>
                                        <p:tgtEl>
                                          <p:spTgt spid="38"/>
                                        </p:tgtEl>
                                      </p:cBhvr>
                                    </p:animEffect>
                                  </p:childTnLst>
                                </p:cTn>
                              </p:par>
                            </p:childTnLst>
                          </p:cTn>
                        </p:par>
                        <p:par>
                          <p:cTn id="245" fill="hold">
                            <p:stCondLst>
                              <p:cond delay="500"/>
                            </p:stCondLst>
                            <p:childTnLst>
                              <p:par>
                                <p:cTn id="246" presetID="10" presetClass="entr" presetSubtype="0" fill="hold" grpId="0" nodeType="afterEffect">
                                  <p:stCondLst>
                                    <p:cond delay="0"/>
                                  </p:stCondLst>
                                  <p:childTnLst>
                                    <p:set>
                                      <p:cBhvr>
                                        <p:cTn id="247" dur="1" fill="hold">
                                          <p:stCondLst>
                                            <p:cond delay="0"/>
                                          </p:stCondLst>
                                        </p:cTn>
                                        <p:tgtEl>
                                          <p:spTgt spid="49"/>
                                        </p:tgtEl>
                                        <p:attrNameLst>
                                          <p:attrName>style.visibility</p:attrName>
                                        </p:attrNameLst>
                                      </p:cBhvr>
                                      <p:to>
                                        <p:strVal val="visible"/>
                                      </p:to>
                                    </p:set>
                                    <p:animEffect transition="in" filter="fade">
                                      <p:cBhvr>
                                        <p:cTn id="248" dur="500"/>
                                        <p:tgtEl>
                                          <p:spTgt spid="49"/>
                                        </p:tgtEl>
                                      </p:cBhvr>
                                    </p:animEffect>
                                  </p:childTnLst>
                                </p:cTn>
                              </p:par>
                            </p:childTnLst>
                          </p:cTn>
                        </p:par>
                      </p:childTnLst>
                    </p:cTn>
                  </p:par>
                  <p:par>
                    <p:cTn id="249" fill="hold">
                      <p:stCondLst>
                        <p:cond delay="indefinite"/>
                      </p:stCondLst>
                      <p:childTnLst>
                        <p:par>
                          <p:cTn id="250" fill="hold">
                            <p:stCondLst>
                              <p:cond delay="0"/>
                            </p:stCondLst>
                            <p:childTnLst>
                              <p:par>
                                <p:cTn id="251" presetID="31" presetClass="exit" presetSubtype="0" fill="hold" grpId="1" nodeType="clickEffect">
                                  <p:stCondLst>
                                    <p:cond delay="0"/>
                                  </p:stCondLst>
                                  <p:childTnLst>
                                    <p:anim calcmode="lin" valueType="num">
                                      <p:cBhvr>
                                        <p:cTn id="252" dur="1000"/>
                                        <p:tgtEl>
                                          <p:spTgt spid="25"/>
                                        </p:tgtEl>
                                        <p:attrNameLst>
                                          <p:attrName>ppt_w</p:attrName>
                                        </p:attrNameLst>
                                      </p:cBhvr>
                                      <p:tavLst>
                                        <p:tav tm="0">
                                          <p:val>
                                            <p:strVal val="ppt_w"/>
                                          </p:val>
                                        </p:tav>
                                        <p:tav tm="100000">
                                          <p:val>
                                            <p:fltVal val="0"/>
                                          </p:val>
                                        </p:tav>
                                      </p:tavLst>
                                    </p:anim>
                                    <p:anim calcmode="lin" valueType="num">
                                      <p:cBhvr>
                                        <p:cTn id="253" dur="1000"/>
                                        <p:tgtEl>
                                          <p:spTgt spid="25"/>
                                        </p:tgtEl>
                                        <p:attrNameLst>
                                          <p:attrName>ppt_h</p:attrName>
                                        </p:attrNameLst>
                                      </p:cBhvr>
                                      <p:tavLst>
                                        <p:tav tm="0">
                                          <p:val>
                                            <p:strVal val="ppt_h"/>
                                          </p:val>
                                        </p:tav>
                                        <p:tav tm="100000">
                                          <p:val>
                                            <p:fltVal val="0"/>
                                          </p:val>
                                        </p:tav>
                                      </p:tavLst>
                                    </p:anim>
                                    <p:anim calcmode="lin" valueType="num">
                                      <p:cBhvr>
                                        <p:cTn id="254" dur="1000"/>
                                        <p:tgtEl>
                                          <p:spTgt spid="25"/>
                                        </p:tgtEl>
                                        <p:attrNameLst>
                                          <p:attrName>style.rotation</p:attrName>
                                        </p:attrNameLst>
                                      </p:cBhvr>
                                      <p:tavLst>
                                        <p:tav tm="0">
                                          <p:val>
                                            <p:fltVal val="0"/>
                                          </p:val>
                                        </p:tav>
                                        <p:tav tm="100000">
                                          <p:val>
                                            <p:fltVal val="90"/>
                                          </p:val>
                                        </p:tav>
                                      </p:tavLst>
                                    </p:anim>
                                    <p:animEffect transition="out" filter="fade">
                                      <p:cBhvr>
                                        <p:cTn id="255" dur="1000"/>
                                        <p:tgtEl>
                                          <p:spTgt spid="25"/>
                                        </p:tgtEl>
                                      </p:cBhvr>
                                    </p:animEffect>
                                    <p:set>
                                      <p:cBhvr>
                                        <p:cTn id="256" dur="1" fill="hold">
                                          <p:stCondLst>
                                            <p:cond delay="999"/>
                                          </p:stCondLst>
                                        </p:cTn>
                                        <p:tgtEl>
                                          <p:spTgt spid="25"/>
                                        </p:tgtEl>
                                        <p:attrNameLst>
                                          <p:attrName>style.visibility</p:attrName>
                                        </p:attrNameLst>
                                      </p:cBhvr>
                                      <p:to>
                                        <p:strVal val="hidden"/>
                                      </p:to>
                                    </p:set>
                                  </p:childTnLst>
                                </p:cTn>
                              </p:par>
                              <p:par>
                                <p:cTn id="257" presetID="31" presetClass="exit" presetSubtype="0" fill="hold" nodeType="withEffect">
                                  <p:stCondLst>
                                    <p:cond delay="0"/>
                                  </p:stCondLst>
                                  <p:childTnLst>
                                    <p:anim calcmode="lin" valueType="num">
                                      <p:cBhvr>
                                        <p:cTn id="258" dur="1000"/>
                                        <p:tgtEl>
                                          <p:spTgt spid="28"/>
                                        </p:tgtEl>
                                        <p:attrNameLst>
                                          <p:attrName>ppt_w</p:attrName>
                                        </p:attrNameLst>
                                      </p:cBhvr>
                                      <p:tavLst>
                                        <p:tav tm="0">
                                          <p:val>
                                            <p:strVal val="ppt_w"/>
                                          </p:val>
                                        </p:tav>
                                        <p:tav tm="100000">
                                          <p:val>
                                            <p:fltVal val="0"/>
                                          </p:val>
                                        </p:tav>
                                      </p:tavLst>
                                    </p:anim>
                                    <p:anim calcmode="lin" valueType="num">
                                      <p:cBhvr>
                                        <p:cTn id="259" dur="1000"/>
                                        <p:tgtEl>
                                          <p:spTgt spid="28"/>
                                        </p:tgtEl>
                                        <p:attrNameLst>
                                          <p:attrName>ppt_h</p:attrName>
                                        </p:attrNameLst>
                                      </p:cBhvr>
                                      <p:tavLst>
                                        <p:tav tm="0">
                                          <p:val>
                                            <p:strVal val="ppt_h"/>
                                          </p:val>
                                        </p:tav>
                                        <p:tav tm="100000">
                                          <p:val>
                                            <p:fltVal val="0"/>
                                          </p:val>
                                        </p:tav>
                                      </p:tavLst>
                                    </p:anim>
                                    <p:anim calcmode="lin" valueType="num">
                                      <p:cBhvr>
                                        <p:cTn id="260" dur="1000"/>
                                        <p:tgtEl>
                                          <p:spTgt spid="28"/>
                                        </p:tgtEl>
                                        <p:attrNameLst>
                                          <p:attrName>style.rotation</p:attrName>
                                        </p:attrNameLst>
                                      </p:cBhvr>
                                      <p:tavLst>
                                        <p:tav tm="0">
                                          <p:val>
                                            <p:fltVal val="0"/>
                                          </p:val>
                                        </p:tav>
                                        <p:tav tm="100000">
                                          <p:val>
                                            <p:fltVal val="90"/>
                                          </p:val>
                                        </p:tav>
                                      </p:tavLst>
                                    </p:anim>
                                    <p:animEffect transition="out" filter="fade">
                                      <p:cBhvr>
                                        <p:cTn id="261" dur="1000"/>
                                        <p:tgtEl>
                                          <p:spTgt spid="28"/>
                                        </p:tgtEl>
                                      </p:cBhvr>
                                    </p:animEffect>
                                    <p:set>
                                      <p:cBhvr>
                                        <p:cTn id="262" dur="1" fill="hold">
                                          <p:stCondLst>
                                            <p:cond delay="999"/>
                                          </p:stCondLst>
                                        </p:cTn>
                                        <p:tgtEl>
                                          <p:spTgt spid="28"/>
                                        </p:tgtEl>
                                        <p:attrNameLst>
                                          <p:attrName>style.visibility</p:attrName>
                                        </p:attrNameLst>
                                      </p:cBhvr>
                                      <p:to>
                                        <p:strVal val="hidden"/>
                                      </p:to>
                                    </p:set>
                                  </p:childTnLst>
                                </p:cTn>
                              </p:par>
                              <p:par>
                                <p:cTn id="263" presetID="31" presetClass="exit" presetSubtype="0" fill="hold" nodeType="withEffect">
                                  <p:stCondLst>
                                    <p:cond delay="0"/>
                                  </p:stCondLst>
                                  <p:childTnLst>
                                    <p:anim calcmode="lin" valueType="num">
                                      <p:cBhvr>
                                        <p:cTn id="264" dur="1000"/>
                                        <p:tgtEl>
                                          <p:spTgt spid="27"/>
                                        </p:tgtEl>
                                        <p:attrNameLst>
                                          <p:attrName>ppt_w</p:attrName>
                                        </p:attrNameLst>
                                      </p:cBhvr>
                                      <p:tavLst>
                                        <p:tav tm="0">
                                          <p:val>
                                            <p:strVal val="ppt_w"/>
                                          </p:val>
                                        </p:tav>
                                        <p:tav tm="100000">
                                          <p:val>
                                            <p:fltVal val="0"/>
                                          </p:val>
                                        </p:tav>
                                      </p:tavLst>
                                    </p:anim>
                                    <p:anim calcmode="lin" valueType="num">
                                      <p:cBhvr>
                                        <p:cTn id="265" dur="1000"/>
                                        <p:tgtEl>
                                          <p:spTgt spid="27"/>
                                        </p:tgtEl>
                                        <p:attrNameLst>
                                          <p:attrName>ppt_h</p:attrName>
                                        </p:attrNameLst>
                                      </p:cBhvr>
                                      <p:tavLst>
                                        <p:tav tm="0">
                                          <p:val>
                                            <p:strVal val="ppt_h"/>
                                          </p:val>
                                        </p:tav>
                                        <p:tav tm="100000">
                                          <p:val>
                                            <p:fltVal val="0"/>
                                          </p:val>
                                        </p:tav>
                                      </p:tavLst>
                                    </p:anim>
                                    <p:anim calcmode="lin" valueType="num">
                                      <p:cBhvr>
                                        <p:cTn id="266" dur="1000"/>
                                        <p:tgtEl>
                                          <p:spTgt spid="27"/>
                                        </p:tgtEl>
                                        <p:attrNameLst>
                                          <p:attrName>style.rotation</p:attrName>
                                        </p:attrNameLst>
                                      </p:cBhvr>
                                      <p:tavLst>
                                        <p:tav tm="0">
                                          <p:val>
                                            <p:fltVal val="0"/>
                                          </p:val>
                                        </p:tav>
                                        <p:tav tm="100000">
                                          <p:val>
                                            <p:fltVal val="90"/>
                                          </p:val>
                                        </p:tav>
                                      </p:tavLst>
                                    </p:anim>
                                    <p:animEffect transition="out" filter="fade">
                                      <p:cBhvr>
                                        <p:cTn id="267" dur="1000"/>
                                        <p:tgtEl>
                                          <p:spTgt spid="27"/>
                                        </p:tgtEl>
                                      </p:cBhvr>
                                    </p:animEffect>
                                    <p:set>
                                      <p:cBhvr>
                                        <p:cTn id="268" dur="1" fill="hold">
                                          <p:stCondLst>
                                            <p:cond delay="999"/>
                                          </p:stCondLst>
                                        </p:cTn>
                                        <p:tgtEl>
                                          <p:spTgt spid="27"/>
                                        </p:tgtEl>
                                        <p:attrNameLst>
                                          <p:attrName>style.visibility</p:attrName>
                                        </p:attrNameLst>
                                      </p:cBhvr>
                                      <p:to>
                                        <p:strVal val="hidden"/>
                                      </p:to>
                                    </p:set>
                                  </p:childTnLst>
                                </p:cTn>
                              </p:par>
                              <p:par>
                                <p:cTn id="269" presetID="31" presetClass="exit" presetSubtype="0" fill="hold" nodeType="withEffect">
                                  <p:stCondLst>
                                    <p:cond delay="0"/>
                                  </p:stCondLst>
                                  <p:childTnLst>
                                    <p:anim calcmode="lin" valueType="num">
                                      <p:cBhvr>
                                        <p:cTn id="270" dur="1000"/>
                                        <p:tgtEl>
                                          <p:spTgt spid="26"/>
                                        </p:tgtEl>
                                        <p:attrNameLst>
                                          <p:attrName>ppt_w</p:attrName>
                                        </p:attrNameLst>
                                      </p:cBhvr>
                                      <p:tavLst>
                                        <p:tav tm="0">
                                          <p:val>
                                            <p:strVal val="ppt_w"/>
                                          </p:val>
                                        </p:tav>
                                        <p:tav tm="100000">
                                          <p:val>
                                            <p:fltVal val="0"/>
                                          </p:val>
                                        </p:tav>
                                      </p:tavLst>
                                    </p:anim>
                                    <p:anim calcmode="lin" valueType="num">
                                      <p:cBhvr>
                                        <p:cTn id="271" dur="1000"/>
                                        <p:tgtEl>
                                          <p:spTgt spid="26"/>
                                        </p:tgtEl>
                                        <p:attrNameLst>
                                          <p:attrName>ppt_h</p:attrName>
                                        </p:attrNameLst>
                                      </p:cBhvr>
                                      <p:tavLst>
                                        <p:tav tm="0">
                                          <p:val>
                                            <p:strVal val="ppt_h"/>
                                          </p:val>
                                        </p:tav>
                                        <p:tav tm="100000">
                                          <p:val>
                                            <p:fltVal val="0"/>
                                          </p:val>
                                        </p:tav>
                                      </p:tavLst>
                                    </p:anim>
                                    <p:anim calcmode="lin" valueType="num">
                                      <p:cBhvr>
                                        <p:cTn id="272" dur="1000"/>
                                        <p:tgtEl>
                                          <p:spTgt spid="26"/>
                                        </p:tgtEl>
                                        <p:attrNameLst>
                                          <p:attrName>style.rotation</p:attrName>
                                        </p:attrNameLst>
                                      </p:cBhvr>
                                      <p:tavLst>
                                        <p:tav tm="0">
                                          <p:val>
                                            <p:fltVal val="0"/>
                                          </p:val>
                                        </p:tav>
                                        <p:tav tm="100000">
                                          <p:val>
                                            <p:fltVal val="90"/>
                                          </p:val>
                                        </p:tav>
                                      </p:tavLst>
                                    </p:anim>
                                    <p:animEffect transition="out" filter="fade">
                                      <p:cBhvr>
                                        <p:cTn id="273" dur="1000"/>
                                        <p:tgtEl>
                                          <p:spTgt spid="26"/>
                                        </p:tgtEl>
                                      </p:cBhvr>
                                    </p:animEffect>
                                    <p:set>
                                      <p:cBhvr>
                                        <p:cTn id="274" dur="1" fill="hold">
                                          <p:stCondLst>
                                            <p:cond delay="999"/>
                                          </p:stCondLst>
                                        </p:cTn>
                                        <p:tgtEl>
                                          <p:spTgt spid="26"/>
                                        </p:tgtEl>
                                        <p:attrNameLst>
                                          <p:attrName>style.visibility</p:attrName>
                                        </p:attrNameLst>
                                      </p:cBhvr>
                                      <p:to>
                                        <p:strVal val="hidden"/>
                                      </p:to>
                                    </p:set>
                                  </p:childTnLst>
                                </p:cTn>
                              </p:par>
                              <p:par>
                                <p:cTn id="275" presetID="31" presetClass="exit" presetSubtype="0" fill="hold" nodeType="withEffect">
                                  <p:stCondLst>
                                    <p:cond delay="0"/>
                                  </p:stCondLst>
                                  <p:childTnLst>
                                    <p:anim calcmode="lin" valueType="num">
                                      <p:cBhvr>
                                        <p:cTn id="276" dur="1000"/>
                                        <p:tgtEl>
                                          <p:spTgt spid="29"/>
                                        </p:tgtEl>
                                        <p:attrNameLst>
                                          <p:attrName>ppt_w</p:attrName>
                                        </p:attrNameLst>
                                      </p:cBhvr>
                                      <p:tavLst>
                                        <p:tav tm="0">
                                          <p:val>
                                            <p:strVal val="ppt_w"/>
                                          </p:val>
                                        </p:tav>
                                        <p:tav tm="100000">
                                          <p:val>
                                            <p:fltVal val="0"/>
                                          </p:val>
                                        </p:tav>
                                      </p:tavLst>
                                    </p:anim>
                                    <p:anim calcmode="lin" valueType="num">
                                      <p:cBhvr>
                                        <p:cTn id="277" dur="1000"/>
                                        <p:tgtEl>
                                          <p:spTgt spid="29"/>
                                        </p:tgtEl>
                                        <p:attrNameLst>
                                          <p:attrName>ppt_h</p:attrName>
                                        </p:attrNameLst>
                                      </p:cBhvr>
                                      <p:tavLst>
                                        <p:tav tm="0">
                                          <p:val>
                                            <p:strVal val="ppt_h"/>
                                          </p:val>
                                        </p:tav>
                                        <p:tav tm="100000">
                                          <p:val>
                                            <p:fltVal val="0"/>
                                          </p:val>
                                        </p:tav>
                                      </p:tavLst>
                                    </p:anim>
                                    <p:anim calcmode="lin" valueType="num">
                                      <p:cBhvr>
                                        <p:cTn id="278" dur="1000"/>
                                        <p:tgtEl>
                                          <p:spTgt spid="29"/>
                                        </p:tgtEl>
                                        <p:attrNameLst>
                                          <p:attrName>style.rotation</p:attrName>
                                        </p:attrNameLst>
                                      </p:cBhvr>
                                      <p:tavLst>
                                        <p:tav tm="0">
                                          <p:val>
                                            <p:fltVal val="0"/>
                                          </p:val>
                                        </p:tav>
                                        <p:tav tm="100000">
                                          <p:val>
                                            <p:fltVal val="90"/>
                                          </p:val>
                                        </p:tav>
                                      </p:tavLst>
                                    </p:anim>
                                    <p:animEffect transition="out" filter="fade">
                                      <p:cBhvr>
                                        <p:cTn id="279" dur="1000"/>
                                        <p:tgtEl>
                                          <p:spTgt spid="29"/>
                                        </p:tgtEl>
                                      </p:cBhvr>
                                    </p:animEffect>
                                    <p:set>
                                      <p:cBhvr>
                                        <p:cTn id="280" dur="1" fill="hold">
                                          <p:stCondLst>
                                            <p:cond delay="999"/>
                                          </p:stCondLst>
                                        </p:cTn>
                                        <p:tgtEl>
                                          <p:spTgt spid="29"/>
                                        </p:tgtEl>
                                        <p:attrNameLst>
                                          <p:attrName>style.visibility</p:attrName>
                                        </p:attrNameLst>
                                      </p:cBhvr>
                                      <p:to>
                                        <p:strVal val="hidden"/>
                                      </p:to>
                                    </p:set>
                                  </p:childTnLst>
                                </p:cTn>
                              </p:par>
                              <p:par>
                                <p:cTn id="281" presetID="31" presetClass="exit" presetSubtype="0" fill="hold" nodeType="withEffect">
                                  <p:stCondLst>
                                    <p:cond delay="0"/>
                                  </p:stCondLst>
                                  <p:childTnLst>
                                    <p:anim calcmode="lin" valueType="num">
                                      <p:cBhvr>
                                        <p:cTn id="282" dur="1000"/>
                                        <p:tgtEl>
                                          <p:spTgt spid="30"/>
                                        </p:tgtEl>
                                        <p:attrNameLst>
                                          <p:attrName>ppt_w</p:attrName>
                                        </p:attrNameLst>
                                      </p:cBhvr>
                                      <p:tavLst>
                                        <p:tav tm="0">
                                          <p:val>
                                            <p:strVal val="ppt_w"/>
                                          </p:val>
                                        </p:tav>
                                        <p:tav tm="100000">
                                          <p:val>
                                            <p:fltVal val="0"/>
                                          </p:val>
                                        </p:tav>
                                      </p:tavLst>
                                    </p:anim>
                                    <p:anim calcmode="lin" valueType="num">
                                      <p:cBhvr>
                                        <p:cTn id="283" dur="1000"/>
                                        <p:tgtEl>
                                          <p:spTgt spid="30"/>
                                        </p:tgtEl>
                                        <p:attrNameLst>
                                          <p:attrName>ppt_h</p:attrName>
                                        </p:attrNameLst>
                                      </p:cBhvr>
                                      <p:tavLst>
                                        <p:tav tm="0">
                                          <p:val>
                                            <p:strVal val="ppt_h"/>
                                          </p:val>
                                        </p:tav>
                                        <p:tav tm="100000">
                                          <p:val>
                                            <p:fltVal val="0"/>
                                          </p:val>
                                        </p:tav>
                                      </p:tavLst>
                                    </p:anim>
                                    <p:anim calcmode="lin" valueType="num">
                                      <p:cBhvr>
                                        <p:cTn id="284" dur="1000"/>
                                        <p:tgtEl>
                                          <p:spTgt spid="30"/>
                                        </p:tgtEl>
                                        <p:attrNameLst>
                                          <p:attrName>style.rotation</p:attrName>
                                        </p:attrNameLst>
                                      </p:cBhvr>
                                      <p:tavLst>
                                        <p:tav tm="0">
                                          <p:val>
                                            <p:fltVal val="0"/>
                                          </p:val>
                                        </p:tav>
                                        <p:tav tm="100000">
                                          <p:val>
                                            <p:fltVal val="90"/>
                                          </p:val>
                                        </p:tav>
                                      </p:tavLst>
                                    </p:anim>
                                    <p:animEffect transition="out" filter="fade">
                                      <p:cBhvr>
                                        <p:cTn id="285" dur="1000"/>
                                        <p:tgtEl>
                                          <p:spTgt spid="30"/>
                                        </p:tgtEl>
                                      </p:cBhvr>
                                    </p:animEffect>
                                    <p:set>
                                      <p:cBhvr>
                                        <p:cTn id="286" dur="1" fill="hold">
                                          <p:stCondLst>
                                            <p:cond delay="999"/>
                                          </p:stCondLst>
                                        </p:cTn>
                                        <p:tgtEl>
                                          <p:spTgt spid="30"/>
                                        </p:tgtEl>
                                        <p:attrNameLst>
                                          <p:attrName>style.visibility</p:attrName>
                                        </p:attrNameLst>
                                      </p:cBhvr>
                                      <p:to>
                                        <p:strVal val="hidden"/>
                                      </p:to>
                                    </p:set>
                                  </p:childTnLst>
                                </p:cTn>
                              </p:par>
                              <p:par>
                                <p:cTn id="287" presetID="31" presetClass="exit" presetSubtype="0" fill="hold" grpId="1" nodeType="withEffect">
                                  <p:stCondLst>
                                    <p:cond delay="0"/>
                                  </p:stCondLst>
                                  <p:childTnLst>
                                    <p:anim calcmode="lin" valueType="num">
                                      <p:cBhvr>
                                        <p:cTn id="288" dur="1000"/>
                                        <p:tgtEl>
                                          <p:spTgt spid="31"/>
                                        </p:tgtEl>
                                        <p:attrNameLst>
                                          <p:attrName>ppt_w</p:attrName>
                                        </p:attrNameLst>
                                      </p:cBhvr>
                                      <p:tavLst>
                                        <p:tav tm="0">
                                          <p:val>
                                            <p:strVal val="ppt_w"/>
                                          </p:val>
                                        </p:tav>
                                        <p:tav tm="100000">
                                          <p:val>
                                            <p:fltVal val="0"/>
                                          </p:val>
                                        </p:tav>
                                      </p:tavLst>
                                    </p:anim>
                                    <p:anim calcmode="lin" valueType="num">
                                      <p:cBhvr>
                                        <p:cTn id="289" dur="1000"/>
                                        <p:tgtEl>
                                          <p:spTgt spid="31"/>
                                        </p:tgtEl>
                                        <p:attrNameLst>
                                          <p:attrName>ppt_h</p:attrName>
                                        </p:attrNameLst>
                                      </p:cBhvr>
                                      <p:tavLst>
                                        <p:tav tm="0">
                                          <p:val>
                                            <p:strVal val="ppt_h"/>
                                          </p:val>
                                        </p:tav>
                                        <p:tav tm="100000">
                                          <p:val>
                                            <p:fltVal val="0"/>
                                          </p:val>
                                        </p:tav>
                                      </p:tavLst>
                                    </p:anim>
                                    <p:anim calcmode="lin" valueType="num">
                                      <p:cBhvr>
                                        <p:cTn id="290" dur="1000"/>
                                        <p:tgtEl>
                                          <p:spTgt spid="31"/>
                                        </p:tgtEl>
                                        <p:attrNameLst>
                                          <p:attrName>style.rotation</p:attrName>
                                        </p:attrNameLst>
                                      </p:cBhvr>
                                      <p:tavLst>
                                        <p:tav tm="0">
                                          <p:val>
                                            <p:fltVal val="0"/>
                                          </p:val>
                                        </p:tav>
                                        <p:tav tm="100000">
                                          <p:val>
                                            <p:fltVal val="90"/>
                                          </p:val>
                                        </p:tav>
                                      </p:tavLst>
                                    </p:anim>
                                    <p:animEffect transition="out" filter="fade">
                                      <p:cBhvr>
                                        <p:cTn id="291" dur="1000"/>
                                        <p:tgtEl>
                                          <p:spTgt spid="31"/>
                                        </p:tgtEl>
                                      </p:cBhvr>
                                    </p:animEffect>
                                    <p:set>
                                      <p:cBhvr>
                                        <p:cTn id="292" dur="1" fill="hold">
                                          <p:stCondLst>
                                            <p:cond delay="999"/>
                                          </p:stCondLst>
                                        </p:cTn>
                                        <p:tgtEl>
                                          <p:spTgt spid="31"/>
                                        </p:tgtEl>
                                        <p:attrNameLst>
                                          <p:attrName>style.visibility</p:attrName>
                                        </p:attrNameLst>
                                      </p:cBhvr>
                                      <p:to>
                                        <p:strVal val="hidden"/>
                                      </p:to>
                                    </p:set>
                                  </p:childTnLst>
                                </p:cTn>
                              </p:par>
                              <p:par>
                                <p:cTn id="293" presetID="31" presetClass="exit" presetSubtype="0" fill="hold" nodeType="withEffect">
                                  <p:stCondLst>
                                    <p:cond delay="0"/>
                                  </p:stCondLst>
                                  <p:childTnLst>
                                    <p:anim calcmode="lin" valueType="num">
                                      <p:cBhvr>
                                        <p:cTn id="294" dur="1000"/>
                                        <p:tgtEl>
                                          <p:spTgt spid="33"/>
                                        </p:tgtEl>
                                        <p:attrNameLst>
                                          <p:attrName>ppt_w</p:attrName>
                                        </p:attrNameLst>
                                      </p:cBhvr>
                                      <p:tavLst>
                                        <p:tav tm="0">
                                          <p:val>
                                            <p:strVal val="ppt_w"/>
                                          </p:val>
                                        </p:tav>
                                        <p:tav tm="100000">
                                          <p:val>
                                            <p:fltVal val="0"/>
                                          </p:val>
                                        </p:tav>
                                      </p:tavLst>
                                    </p:anim>
                                    <p:anim calcmode="lin" valueType="num">
                                      <p:cBhvr>
                                        <p:cTn id="295" dur="1000"/>
                                        <p:tgtEl>
                                          <p:spTgt spid="33"/>
                                        </p:tgtEl>
                                        <p:attrNameLst>
                                          <p:attrName>ppt_h</p:attrName>
                                        </p:attrNameLst>
                                      </p:cBhvr>
                                      <p:tavLst>
                                        <p:tav tm="0">
                                          <p:val>
                                            <p:strVal val="ppt_h"/>
                                          </p:val>
                                        </p:tav>
                                        <p:tav tm="100000">
                                          <p:val>
                                            <p:fltVal val="0"/>
                                          </p:val>
                                        </p:tav>
                                      </p:tavLst>
                                    </p:anim>
                                    <p:anim calcmode="lin" valueType="num">
                                      <p:cBhvr>
                                        <p:cTn id="296" dur="1000"/>
                                        <p:tgtEl>
                                          <p:spTgt spid="33"/>
                                        </p:tgtEl>
                                        <p:attrNameLst>
                                          <p:attrName>style.rotation</p:attrName>
                                        </p:attrNameLst>
                                      </p:cBhvr>
                                      <p:tavLst>
                                        <p:tav tm="0">
                                          <p:val>
                                            <p:fltVal val="0"/>
                                          </p:val>
                                        </p:tav>
                                        <p:tav tm="100000">
                                          <p:val>
                                            <p:fltVal val="90"/>
                                          </p:val>
                                        </p:tav>
                                      </p:tavLst>
                                    </p:anim>
                                    <p:animEffect transition="out" filter="fade">
                                      <p:cBhvr>
                                        <p:cTn id="297" dur="1000"/>
                                        <p:tgtEl>
                                          <p:spTgt spid="33"/>
                                        </p:tgtEl>
                                      </p:cBhvr>
                                    </p:animEffect>
                                    <p:set>
                                      <p:cBhvr>
                                        <p:cTn id="298" dur="1" fill="hold">
                                          <p:stCondLst>
                                            <p:cond delay="999"/>
                                          </p:stCondLst>
                                        </p:cTn>
                                        <p:tgtEl>
                                          <p:spTgt spid="33"/>
                                        </p:tgtEl>
                                        <p:attrNameLst>
                                          <p:attrName>style.visibility</p:attrName>
                                        </p:attrNameLst>
                                      </p:cBhvr>
                                      <p:to>
                                        <p:strVal val="hidden"/>
                                      </p:to>
                                    </p:set>
                                  </p:childTnLst>
                                </p:cTn>
                              </p:par>
                              <p:par>
                                <p:cTn id="299" presetID="31" presetClass="exit" presetSubtype="0" fill="hold" grpId="1" nodeType="withEffect">
                                  <p:stCondLst>
                                    <p:cond delay="0"/>
                                  </p:stCondLst>
                                  <p:childTnLst>
                                    <p:anim calcmode="lin" valueType="num">
                                      <p:cBhvr>
                                        <p:cTn id="300" dur="1000"/>
                                        <p:tgtEl>
                                          <p:spTgt spid="48"/>
                                        </p:tgtEl>
                                        <p:attrNameLst>
                                          <p:attrName>ppt_w</p:attrName>
                                        </p:attrNameLst>
                                      </p:cBhvr>
                                      <p:tavLst>
                                        <p:tav tm="0">
                                          <p:val>
                                            <p:strVal val="ppt_w"/>
                                          </p:val>
                                        </p:tav>
                                        <p:tav tm="100000">
                                          <p:val>
                                            <p:fltVal val="0"/>
                                          </p:val>
                                        </p:tav>
                                      </p:tavLst>
                                    </p:anim>
                                    <p:anim calcmode="lin" valueType="num">
                                      <p:cBhvr>
                                        <p:cTn id="301" dur="1000"/>
                                        <p:tgtEl>
                                          <p:spTgt spid="48"/>
                                        </p:tgtEl>
                                        <p:attrNameLst>
                                          <p:attrName>ppt_h</p:attrName>
                                        </p:attrNameLst>
                                      </p:cBhvr>
                                      <p:tavLst>
                                        <p:tav tm="0">
                                          <p:val>
                                            <p:strVal val="ppt_h"/>
                                          </p:val>
                                        </p:tav>
                                        <p:tav tm="100000">
                                          <p:val>
                                            <p:fltVal val="0"/>
                                          </p:val>
                                        </p:tav>
                                      </p:tavLst>
                                    </p:anim>
                                    <p:anim calcmode="lin" valueType="num">
                                      <p:cBhvr>
                                        <p:cTn id="302" dur="1000"/>
                                        <p:tgtEl>
                                          <p:spTgt spid="48"/>
                                        </p:tgtEl>
                                        <p:attrNameLst>
                                          <p:attrName>style.rotation</p:attrName>
                                        </p:attrNameLst>
                                      </p:cBhvr>
                                      <p:tavLst>
                                        <p:tav tm="0">
                                          <p:val>
                                            <p:fltVal val="0"/>
                                          </p:val>
                                        </p:tav>
                                        <p:tav tm="100000">
                                          <p:val>
                                            <p:fltVal val="90"/>
                                          </p:val>
                                        </p:tav>
                                      </p:tavLst>
                                    </p:anim>
                                    <p:animEffect transition="out" filter="fade">
                                      <p:cBhvr>
                                        <p:cTn id="303" dur="1000"/>
                                        <p:tgtEl>
                                          <p:spTgt spid="48"/>
                                        </p:tgtEl>
                                      </p:cBhvr>
                                    </p:animEffect>
                                    <p:set>
                                      <p:cBhvr>
                                        <p:cTn id="304" dur="1" fill="hold">
                                          <p:stCondLst>
                                            <p:cond delay="999"/>
                                          </p:stCondLst>
                                        </p:cTn>
                                        <p:tgtEl>
                                          <p:spTgt spid="48"/>
                                        </p:tgtEl>
                                        <p:attrNameLst>
                                          <p:attrName>style.visibility</p:attrName>
                                        </p:attrNameLst>
                                      </p:cBhvr>
                                      <p:to>
                                        <p:strVal val="hidden"/>
                                      </p:to>
                                    </p:set>
                                  </p:childTnLst>
                                </p:cTn>
                              </p:par>
                              <p:par>
                                <p:cTn id="305" presetID="31" presetClass="exit" presetSubtype="0" fill="hold" nodeType="withEffect">
                                  <p:stCondLst>
                                    <p:cond delay="0"/>
                                  </p:stCondLst>
                                  <p:childTnLst>
                                    <p:anim calcmode="lin" valueType="num">
                                      <p:cBhvr>
                                        <p:cTn id="306" dur="1000"/>
                                        <p:tgtEl>
                                          <p:spTgt spid="39"/>
                                        </p:tgtEl>
                                        <p:attrNameLst>
                                          <p:attrName>ppt_w</p:attrName>
                                        </p:attrNameLst>
                                      </p:cBhvr>
                                      <p:tavLst>
                                        <p:tav tm="0">
                                          <p:val>
                                            <p:strVal val="ppt_w"/>
                                          </p:val>
                                        </p:tav>
                                        <p:tav tm="100000">
                                          <p:val>
                                            <p:fltVal val="0"/>
                                          </p:val>
                                        </p:tav>
                                      </p:tavLst>
                                    </p:anim>
                                    <p:anim calcmode="lin" valueType="num">
                                      <p:cBhvr>
                                        <p:cTn id="307" dur="1000"/>
                                        <p:tgtEl>
                                          <p:spTgt spid="39"/>
                                        </p:tgtEl>
                                        <p:attrNameLst>
                                          <p:attrName>ppt_h</p:attrName>
                                        </p:attrNameLst>
                                      </p:cBhvr>
                                      <p:tavLst>
                                        <p:tav tm="0">
                                          <p:val>
                                            <p:strVal val="ppt_h"/>
                                          </p:val>
                                        </p:tav>
                                        <p:tav tm="100000">
                                          <p:val>
                                            <p:fltVal val="0"/>
                                          </p:val>
                                        </p:tav>
                                      </p:tavLst>
                                    </p:anim>
                                    <p:anim calcmode="lin" valueType="num">
                                      <p:cBhvr>
                                        <p:cTn id="308" dur="1000"/>
                                        <p:tgtEl>
                                          <p:spTgt spid="39"/>
                                        </p:tgtEl>
                                        <p:attrNameLst>
                                          <p:attrName>style.rotation</p:attrName>
                                        </p:attrNameLst>
                                      </p:cBhvr>
                                      <p:tavLst>
                                        <p:tav tm="0">
                                          <p:val>
                                            <p:fltVal val="0"/>
                                          </p:val>
                                        </p:tav>
                                        <p:tav tm="100000">
                                          <p:val>
                                            <p:fltVal val="90"/>
                                          </p:val>
                                        </p:tav>
                                      </p:tavLst>
                                    </p:anim>
                                    <p:animEffect transition="out" filter="fade">
                                      <p:cBhvr>
                                        <p:cTn id="309" dur="1000"/>
                                        <p:tgtEl>
                                          <p:spTgt spid="39"/>
                                        </p:tgtEl>
                                      </p:cBhvr>
                                    </p:animEffect>
                                    <p:set>
                                      <p:cBhvr>
                                        <p:cTn id="310" dur="1" fill="hold">
                                          <p:stCondLst>
                                            <p:cond delay="999"/>
                                          </p:stCondLst>
                                        </p:cTn>
                                        <p:tgtEl>
                                          <p:spTgt spid="39"/>
                                        </p:tgtEl>
                                        <p:attrNameLst>
                                          <p:attrName>style.visibility</p:attrName>
                                        </p:attrNameLst>
                                      </p:cBhvr>
                                      <p:to>
                                        <p:strVal val="hidden"/>
                                      </p:to>
                                    </p:set>
                                  </p:childTnLst>
                                </p:cTn>
                              </p:par>
                              <p:par>
                                <p:cTn id="311" presetID="31" presetClass="exit" presetSubtype="0" fill="hold" grpId="1" nodeType="withEffect">
                                  <p:stCondLst>
                                    <p:cond delay="0"/>
                                  </p:stCondLst>
                                  <p:childTnLst>
                                    <p:anim calcmode="lin" valueType="num">
                                      <p:cBhvr>
                                        <p:cTn id="312" dur="1000"/>
                                        <p:tgtEl>
                                          <p:spTgt spid="50"/>
                                        </p:tgtEl>
                                        <p:attrNameLst>
                                          <p:attrName>ppt_w</p:attrName>
                                        </p:attrNameLst>
                                      </p:cBhvr>
                                      <p:tavLst>
                                        <p:tav tm="0">
                                          <p:val>
                                            <p:strVal val="ppt_w"/>
                                          </p:val>
                                        </p:tav>
                                        <p:tav tm="100000">
                                          <p:val>
                                            <p:fltVal val="0"/>
                                          </p:val>
                                        </p:tav>
                                      </p:tavLst>
                                    </p:anim>
                                    <p:anim calcmode="lin" valueType="num">
                                      <p:cBhvr>
                                        <p:cTn id="313" dur="1000"/>
                                        <p:tgtEl>
                                          <p:spTgt spid="50"/>
                                        </p:tgtEl>
                                        <p:attrNameLst>
                                          <p:attrName>ppt_h</p:attrName>
                                        </p:attrNameLst>
                                      </p:cBhvr>
                                      <p:tavLst>
                                        <p:tav tm="0">
                                          <p:val>
                                            <p:strVal val="ppt_h"/>
                                          </p:val>
                                        </p:tav>
                                        <p:tav tm="100000">
                                          <p:val>
                                            <p:fltVal val="0"/>
                                          </p:val>
                                        </p:tav>
                                      </p:tavLst>
                                    </p:anim>
                                    <p:anim calcmode="lin" valueType="num">
                                      <p:cBhvr>
                                        <p:cTn id="314" dur="1000"/>
                                        <p:tgtEl>
                                          <p:spTgt spid="50"/>
                                        </p:tgtEl>
                                        <p:attrNameLst>
                                          <p:attrName>style.rotation</p:attrName>
                                        </p:attrNameLst>
                                      </p:cBhvr>
                                      <p:tavLst>
                                        <p:tav tm="0">
                                          <p:val>
                                            <p:fltVal val="0"/>
                                          </p:val>
                                        </p:tav>
                                        <p:tav tm="100000">
                                          <p:val>
                                            <p:fltVal val="90"/>
                                          </p:val>
                                        </p:tav>
                                      </p:tavLst>
                                    </p:anim>
                                    <p:animEffect transition="out" filter="fade">
                                      <p:cBhvr>
                                        <p:cTn id="315" dur="1000"/>
                                        <p:tgtEl>
                                          <p:spTgt spid="50"/>
                                        </p:tgtEl>
                                      </p:cBhvr>
                                    </p:animEffect>
                                    <p:set>
                                      <p:cBhvr>
                                        <p:cTn id="316" dur="1" fill="hold">
                                          <p:stCondLst>
                                            <p:cond delay="999"/>
                                          </p:stCondLst>
                                        </p:cTn>
                                        <p:tgtEl>
                                          <p:spTgt spid="50"/>
                                        </p:tgtEl>
                                        <p:attrNameLst>
                                          <p:attrName>style.visibility</p:attrName>
                                        </p:attrNameLst>
                                      </p:cBhvr>
                                      <p:to>
                                        <p:strVal val="hidden"/>
                                      </p:to>
                                    </p:set>
                                  </p:childTnLst>
                                </p:cTn>
                              </p:par>
                              <p:par>
                                <p:cTn id="317" presetID="31" presetClass="exit" presetSubtype="0" fill="hold" nodeType="withEffect">
                                  <p:stCondLst>
                                    <p:cond delay="0"/>
                                  </p:stCondLst>
                                  <p:childTnLst>
                                    <p:anim calcmode="lin" valueType="num">
                                      <p:cBhvr>
                                        <p:cTn id="318" dur="1000"/>
                                        <p:tgtEl>
                                          <p:spTgt spid="38"/>
                                        </p:tgtEl>
                                        <p:attrNameLst>
                                          <p:attrName>ppt_w</p:attrName>
                                        </p:attrNameLst>
                                      </p:cBhvr>
                                      <p:tavLst>
                                        <p:tav tm="0">
                                          <p:val>
                                            <p:strVal val="ppt_w"/>
                                          </p:val>
                                        </p:tav>
                                        <p:tav tm="100000">
                                          <p:val>
                                            <p:fltVal val="0"/>
                                          </p:val>
                                        </p:tav>
                                      </p:tavLst>
                                    </p:anim>
                                    <p:anim calcmode="lin" valueType="num">
                                      <p:cBhvr>
                                        <p:cTn id="319" dur="1000"/>
                                        <p:tgtEl>
                                          <p:spTgt spid="38"/>
                                        </p:tgtEl>
                                        <p:attrNameLst>
                                          <p:attrName>ppt_h</p:attrName>
                                        </p:attrNameLst>
                                      </p:cBhvr>
                                      <p:tavLst>
                                        <p:tav tm="0">
                                          <p:val>
                                            <p:strVal val="ppt_h"/>
                                          </p:val>
                                        </p:tav>
                                        <p:tav tm="100000">
                                          <p:val>
                                            <p:fltVal val="0"/>
                                          </p:val>
                                        </p:tav>
                                      </p:tavLst>
                                    </p:anim>
                                    <p:anim calcmode="lin" valueType="num">
                                      <p:cBhvr>
                                        <p:cTn id="320" dur="1000"/>
                                        <p:tgtEl>
                                          <p:spTgt spid="38"/>
                                        </p:tgtEl>
                                        <p:attrNameLst>
                                          <p:attrName>style.rotation</p:attrName>
                                        </p:attrNameLst>
                                      </p:cBhvr>
                                      <p:tavLst>
                                        <p:tav tm="0">
                                          <p:val>
                                            <p:fltVal val="0"/>
                                          </p:val>
                                        </p:tav>
                                        <p:tav tm="100000">
                                          <p:val>
                                            <p:fltVal val="90"/>
                                          </p:val>
                                        </p:tav>
                                      </p:tavLst>
                                    </p:anim>
                                    <p:animEffect transition="out" filter="fade">
                                      <p:cBhvr>
                                        <p:cTn id="321" dur="1000"/>
                                        <p:tgtEl>
                                          <p:spTgt spid="38"/>
                                        </p:tgtEl>
                                      </p:cBhvr>
                                    </p:animEffect>
                                    <p:set>
                                      <p:cBhvr>
                                        <p:cTn id="322" dur="1" fill="hold">
                                          <p:stCondLst>
                                            <p:cond delay="999"/>
                                          </p:stCondLst>
                                        </p:cTn>
                                        <p:tgtEl>
                                          <p:spTgt spid="38"/>
                                        </p:tgtEl>
                                        <p:attrNameLst>
                                          <p:attrName>style.visibility</p:attrName>
                                        </p:attrNameLst>
                                      </p:cBhvr>
                                      <p:to>
                                        <p:strVal val="hidden"/>
                                      </p:to>
                                    </p:set>
                                  </p:childTnLst>
                                </p:cTn>
                              </p:par>
                              <p:par>
                                <p:cTn id="323" presetID="31" presetClass="exit" presetSubtype="0" fill="hold" grpId="1" nodeType="withEffect">
                                  <p:stCondLst>
                                    <p:cond delay="0"/>
                                  </p:stCondLst>
                                  <p:childTnLst>
                                    <p:anim calcmode="lin" valueType="num">
                                      <p:cBhvr>
                                        <p:cTn id="324" dur="1000"/>
                                        <p:tgtEl>
                                          <p:spTgt spid="49"/>
                                        </p:tgtEl>
                                        <p:attrNameLst>
                                          <p:attrName>ppt_w</p:attrName>
                                        </p:attrNameLst>
                                      </p:cBhvr>
                                      <p:tavLst>
                                        <p:tav tm="0">
                                          <p:val>
                                            <p:strVal val="ppt_w"/>
                                          </p:val>
                                        </p:tav>
                                        <p:tav tm="100000">
                                          <p:val>
                                            <p:fltVal val="0"/>
                                          </p:val>
                                        </p:tav>
                                      </p:tavLst>
                                    </p:anim>
                                    <p:anim calcmode="lin" valueType="num">
                                      <p:cBhvr>
                                        <p:cTn id="325" dur="1000"/>
                                        <p:tgtEl>
                                          <p:spTgt spid="49"/>
                                        </p:tgtEl>
                                        <p:attrNameLst>
                                          <p:attrName>ppt_h</p:attrName>
                                        </p:attrNameLst>
                                      </p:cBhvr>
                                      <p:tavLst>
                                        <p:tav tm="0">
                                          <p:val>
                                            <p:strVal val="ppt_h"/>
                                          </p:val>
                                        </p:tav>
                                        <p:tav tm="100000">
                                          <p:val>
                                            <p:fltVal val="0"/>
                                          </p:val>
                                        </p:tav>
                                      </p:tavLst>
                                    </p:anim>
                                    <p:anim calcmode="lin" valueType="num">
                                      <p:cBhvr>
                                        <p:cTn id="326" dur="1000"/>
                                        <p:tgtEl>
                                          <p:spTgt spid="49"/>
                                        </p:tgtEl>
                                        <p:attrNameLst>
                                          <p:attrName>style.rotation</p:attrName>
                                        </p:attrNameLst>
                                      </p:cBhvr>
                                      <p:tavLst>
                                        <p:tav tm="0">
                                          <p:val>
                                            <p:fltVal val="0"/>
                                          </p:val>
                                        </p:tav>
                                        <p:tav tm="100000">
                                          <p:val>
                                            <p:fltVal val="90"/>
                                          </p:val>
                                        </p:tav>
                                      </p:tavLst>
                                    </p:anim>
                                    <p:animEffect transition="out" filter="fade">
                                      <p:cBhvr>
                                        <p:cTn id="327" dur="1000"/>
                                        <p:tgtEl>
                                          <p:spTgt spid="49"/>
                                        </p:tgtEl>
                                      </p:cBhvr>
                                    </p:animEffect>
                                    <p:set>
                                      <p:cBhvr>
                                        <p:cTn id="328" dur="1" fill="hold">
                                          <p:stCondLst>
                                            <p:cond delay="999"/>
                                          </p:stCondLst>
                                        </p:cTn>
                                        <p:tgtEl>
                                          <p:spTgt spid="49"/>
                                        </p:tgtEl>
                                        <p:attrNameLst>
                                          <p:attrName>style.visibility</p:attrName>
                                        </p:attrNameLst>
                                      </p:cBhvr>
                                      <p:to>
                                        <p:strVal val="hidden"/>
                                      </p:to>
                                    </p:set>
                                  </p:childTnLst>
                                </p:cTn>
                              </p:par>
                            </p:childTnLst>
                          </p:cTn>
                        </p:par>
                        <p:par>
                          <p:cTn id="329" fill="hold">
                            <p:stCondLst>
                              <p:cond delay="1000"/>
                            </p:stCondLst>
                            <p:childTnLst>
                              <p:par>
                                <p:cTn id="330" presetID="6" presetClass="entr" presetSubtype="16" fill="hold" grpId="0" nodeType="afterEffect">
                                  <p:stCondLst>
                                    <p:cond delay="0"/>
                                  </p:stCondLst>
                                  <p:childTnLst>
                                    <p:set>
                                      <p:cBhvr>
                                        <p:cTn id="331" dur="1" fill="hold">
                                          <p:stCondLst>
                                            <p:cond delay="0"/>
                                          </p:stCondLst>
                                        </p:cTn>
                                        <p:tgtEl>
                                          <p:spTgt spid="10"/>
                                        </p:tgtEl>
                                        <p:attrNameLst>
                                          <p:attrName>style.visibility</p:attrName>
                                        </p:attrNameLst>
                                      </p:cBhvr>
                                      <p:to>
                                        <p:strVal val="visible"/>
                                      </p:to>
                                    </p:set>
                                    <p:animEffect transition="in" filter="circle(in)">
                                      <p:cBhvr>
                                        <p:cTn id="332" dur="1000"/>
                                        <p:tgtEl>
                                          <p:spTgt spid="10"/>
                                        </p:tgtEl>
                                      </p:cBhvr>
                                    </p:animEffect>
                                  </p:childTnLst>
                                </p:cTn>
                              </p:par>
                              <p:par>
                                <p:cTn id="333" presetID="35" presetClass="path" presetSubtype="0" accel="50000" decel="50000" fill="hold" grpId="0" nodeType="withEffect">
                                  <p:stCondLst>
                                    <p:cond delay="0"/>
                                  </p:stCondLst>
                                  <p:iterate type="lt">
                                    <p:tmPct val="4000"/>
                                  </p:iterate>
                                  <p:childTnLst>
                                    <p:animMotion origin="layout" path="M -5E-6 -2.96296E-6 L 0.34154 0.00162 " pathEditMode="relative" rAng="0" ptsTypes="AA">
                                      <p:cBhvr>
                                        <p:cTn id="334" dur="1300" fill="hold"/>
                                        <p:tgtEl>
                                          <p:spTgt spid="18"/>
                                        </p:tgtEl>
                                        <p:attrNameLst>
                                          <p:attrName>ppt_x</p:attrName>
                                          <p:attrName>ppt_y</p:attrName>
                                        </p:attrNameLst>
                                      </p:cBhvr>
                                      <p:rCtr x="17070" y="69"/>
                                    </p:animMotion>
                                  </p:childTnLst>
                                </p:cTn>
                              </p:par>
                            </p:childTnLst>
                          </p:cTn>
                        </p:par>
                      </p:childTnLst>
                    </p:cTn>
                  </p:par>
                  <p:par>
                    <p:cTn id="335" fill="hold">
                      <p:stCondLst>
                        <p:cond delay="indefinite"/>
                      </p:stCondLst>
                      <p:childTnLst>
                        <p:par>
                          <p:cTn id="336" fill="hold">
                            <p:stCondLst>
                              <p:cond delay="0"/>
                            </p:stCondLst>
                            <p:childTnLst>
                              <p:par>
                                <p:cTn id="337" presetID="10" presetClass="entr" presetSubtype="0" fill="hold" nodeType="clickEffect">
                                  <p:stCondLst>
                                    <p:cond delay="0"/>
                                  </p:stCondLst>
                                  <p:childTnLst>
                                    <p:set>
                                      <p:cBhvr>
                                        <p:cTn id="338" dur="1" fill="hold">
                                          <p:stCondLst>
                                            <p:cond delay="0"/>
                                          </p:stCondLst>
                                        </p:cTn>
                                        <p:tgtEl>
                                          <p:spTgt spid="51"/>
                                        </p:tgtEl>
                                        <p:attrNameLst>
                                          <p:attrName>style.visibility</p:attrName>
                                        </p:attrNameLst>
                                      </p:cBhvr>
                                      <p:to>
                                        <p:strVal val="visible"/>
                                      </p:to>
                                    </p:set>
                                    <p:animEffect transition="in" filter="fade">
                                      <p:cBhvr>
                                        <p:cTn id="339" dur="500"/>
                                        <p:tgtEl>
                                          <p:spTgt spid="51"/>
                                        </p:tgtEl>
                                      </p:cBhvr>
                                    </p:animEffect>
                                  </p:childTnLst>
                                </p:cTn>
                              </p:par>
                            </p:childTnLst>
                          </p:cTn>
                        </p:par>
                      </p:childTnLst>
                    </p:cTn>
                  </p:par>
                  <p:par>
                    <p:cTn id="340" fill="hold">
                      <p:stCondLst>
                        <p:cond delay="indefinite"/>
                      </p:stCondLst>
                      <p:childTnLst>
                        <p:par>
                          <p:cTn id="341" fill="hold">
                            <p:stCondLst>
                              <p:cond delay="0"/>
                            </p:stCondLst>
                            <p:childTnLst>
                              <p:par>
                                <p:cTn id="342" presetID="10" presetClass="entr" presetSubtype="0" fill="hold" nodeType="clickEffect">
                                  <p:stCondLst>
                                    <p:cond delay="0"/>
                                  </p:stCondLst>
                                  <p:childTnLst>
                                    <p:set>
                                      <p:cBhvr>
                                        <p:cTn id="343" dur="1" fill="hold">
                                          <p:stCondLst>
                                            <p:cond delay="0"/>
                                          </p:stCondLst>
                                        </p:cTn>
                                        <p:tgtEl>
                                          <p:spTgt spid="53"/>
                                        </p:tgtEl>
                                        <p:attrNameLst>
                                          <p:attrName>style.visibility</p:attrName>
                                        </p:attrNameLst>
                                      </p:cBhvr>
                                      <p:to>
                                        <p:strVal val="visible"/>
                                      </p:to>
                                    </p:set>
                                    <p:animEffect transition="in" filter="fade">
                                      <p:cBhvr>
                                        <p:cTn id="344" dur="500"/>
                                        <p:tgtEl>
                                          <p:spTgt spid="53"/>
                                        </p:tgtEl>
                                      </p:cBhvr>
                                    </p:animEffec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nodeType="clickEffect">
                                  <p:stCondLst>
                                    <p:cond delay="0"/>
                                  </p:stCondLst>
                                  <p:childTnLst>
                                    <p:set>
                                      <p:cBhvr>
                                        <p:cTn id="348" dur="1" fill="hold">
                                          <p:stCondLst>
                                            <p:cond delay="0"/>
                                          </p:stCondLst>
                                        </p:cTn>
                                        <p:tgtEl>
                                          <p:spTgt spid="52"/>
                                        </p:tgtEl>
                                        <p:attrNameLst>
                                          <p:attrName>style.visibility</p:attrName>
                                        </p:attrNameLst>
                                      </p:cBhvr>
                                      <p:to>
                                        <p:strVal val="visible"/>
                                      </p:to>
                                    </p:set>
                                    <p:animEffect transition="in" filter="fade">
                                      <p:cBhvr>
                                        <p:cTn id="34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349592" y="2196814"/>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4058" y="2093532"/>
            <a:ext cx="19808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1420" y="3961149"/>
            <a:ext cx="2330935" cy="106180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9645" y="3520728"/>
            <a:ext cx="2419642" cy="145298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0" fill="hold">
                                          <p:stCondLst>
                                            <p:cond delay="0"/>
                                          </p:stCondLst>
                                        </p:cTn>
                                        <p:tgtEl>
                                          <p:spTgt spid="2"/>
                                        </p:tgtEl>
                                        <p:attrNameLst>
                                          <p:attrName>r</p:attrName>
                                        </p:attrNameLst>
                                      </p:cBhvr>
                                    </p:animRot>
                                    <p:animRot by="-240000">
                                      <p:cBhvr>
                                        <p:cTn id="33" dur="200" fill="hold">
                                          <p:stCondLst>
                                            <p:cond delay="200"/>
                                          </p:stCondLst>
                                        </p:cTn>
                                        <p:tgtEl>
                                          <p:spTgt spid="2"/>
                                        </p:tgtEl>
                                        <p:attrNameLst>
                                          <p:attrName>r</p:attrName>
                                        </p:attrNameLst>
                                      </p:cBhvr>
                                    </p:animRot>
                                    <p:animRot by="240000">
                                      <p:cBhvr>
                                        <p:cTn id="34" dur="200" fill="hold">
                                          <p:stCondLst>
                                            <p:cond delay="400"/>
                                          </p:stCondLst>
                                        </p:cTn>
                                        <p:tgtEl>
                                          <p:spTgt spid="2"/>
                                        </p:tgtEl>
                                        <p:attrNameLst>
                                          <p:attrName>r</p:attrName>
                                        </p:attrNameLst>
                                      </p:cBhvr>
                                    </p:animRot>
                                    <p:animRot by="-240000">
                                      <p:cBhvr>
                                        <p:cTn id="35" dur="200" fill="hold">
                                          <p:stCondLst>
                                            <p:cond delay="600"/>
                                          </p:stCondLst>
                                        </p:cTn>
                                        <p:tgtEl>
                                          <p:spTgt spid="2"/>
                                        </p:tgtEl>
                                        <p:attrNameLst>
                                          <p:attrName>r</p:attrName>
                                        </p:attrNameLst>
                                      </p:cBhvr>
                                    </p:animRot>
                                    <p:animRot by="120000">
                                      <p:cBhvr>
                                        <p:cTn id="36" dur="200" fill="hold">
                                          <p:stCondLst>
                                            <p:cond delay="800"/>
                                          </p:stCondLst>
                                        </p:cTn>
                                        <p:tgtEl>
                                          <p:spTgt spid="2"/>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32" presetClass="emph" presetSubtype="0" fill="hold" nodeType="afterEffect">
                                  <p:stCondLst>
                                    <p:cond delay="0"/>
                                  </p:stCondLst>
                                  <p:childTnLst>
                                    <p:animRot by="120000">
                                      <p:cBhvr>
                                        <p:cTn id="45" dur="100" fill="hold">
                                          <p:stCondLst>
                                            <p:cond delay="0"/>
                                          </p:stCondLst>
                                        </p:cTn>
                                        <p:tgtEl>
                                          <p:spTgt spid="3"/>
                                        </p:tgtEl>
                                        <p:attrNameLst>
                                          <p:attrName>r</p:attrName>
                                        </p:attrNameLst>
                                      </p:cBhvr>
                                    </p:animRot>
                                    <p:animRot by="-240000">
                                      <p:cBhvr>
                                        <p:cTn id="46" dur="200" fill="hold">
                                          <p:stCondLst>
                                            <p:cond delay="200"/>
                                          </p:stCondLst>
                                        </p:cTn>
                                        <p:tgtEl>
                                          <p:spTgt spid="3"/>
                                        </p:tgtEl>
                                        <p:attrNameLst>
                                          <p:attrName>r</p:attrName>
                                        </p:attrNameLst>
                                      </p:cBhvr>
                                    </p:animRot>
                                    <p:animRot by="240000">
                                      <p:cBhvr>
                                        <p:cTn id="47" dur="200" fill="hold">
                                          <p:stCondLst>
                                            <p:cond delay="400"/>
                                          </p:stCondLst>
                                        </p:cTn>
                                        <p:tgtEl>
                                          <p:spTgt spid="3"/>
                                        </p:tgtEl>
                                        <p:attrNameLst>
                                          <p:attrName>r</p:attrName>
                                        </p:attrNameLst>
                                      </p:cBhvr>
                                    </p:animRot>
                                    <p:animRot by="-240000">
                                      <p:cBhvr>
                                        <p:cTn id="48" dur="200" fill="hold">
                                          <p:stCondLst>
                                            <p:cond delay="600"/>
                                          </p:stCondLst>
                                        </p:cTn>
                                        <p:tgtEl>
                                          <p:spTgt spid="3"/>
                                        </p:tgtEl>
                                        <p:attrNameLst>
                                          <p:attrName>r</p:attrName>
                                        </p:attrNameLst>
                                      </p:cBhvr>
                                    </p:animRot>
                                    <p:animRot by="120000">
                                      <p:cBhvr>
                                        <p:cTn id="49"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Flowchart: Manual Input 6"/>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8" name="Straight Connector 7"/>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9" name="Straight Connector 8"/>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0" name="TextBox 9"/>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Tree>
    <p:extLst>
      <p:ext uri="{BB962C8B-B14F-4D97-AF65-F5344CB8AC3E}">
        <p14:creationId xmlns:p14="http://schemas.microsoft.com/office/powerpoint/2010/main" val="4161035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0"/>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19" dur="1350" fill="hold"/>
                                        <p:tgtEl>
                                          <p:spTgt spid="10"/>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06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78769" y="998805"/>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78769" y="1755891"/>
            <a:ext cx="0" cy="590843"/>
          </a:xfrm>
          <a:prstGeom prst="line">
            <a:avLst/>
          </a:prstGeom>
          <a:ln w="1079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407833" y="1063393"/>
            <a:ext cx="3638845" cy="461665"/>
          </a:xfrm>
          <a:prstGeom prst="rect">
            <a:avLst/>
          </a:prstGeom>
          <a:noFill/>
        </p:spPr>
        <p:txBody>
          <a:bodyPr wrap="square" rtlCol="0">
            <a:spAutoFit/>
          </a:bodyPr>
          <a:lstStyle/>
          <a:p>
            <a:r>
              <a:rPr lang="en-US" sz="2400" dirty="0">
                <a:solidFill>
                  <a:schemeClr val="tx1">
                    <a:lumMod val="95000"/>
                    <a:lumOff val="5000"/>
                  </a:schemeClr>
                </a:solidFill>
                <a:latin typeface="Segoe Script" panose="030B0504020000000003" pitchFamily="66" charset="0"/>
              </a:rPr>
              <a:t>Model </a:t>
            </a:r>
            <a:r>
              <a:rPr lang="fr-FR" sz="2400" dirty="0">
                <a:solidFill>
                  <a:schemeClr val="tx1">
                    <a:lumMod val="95000"/>
                    <a:lumOff val="5000"/>
                  </a:schemeClr>
                </a:solidFill>
                <a:latin typeface="Segoe Script" panose="030B0504020000000003" pitchFamily="66" charset="0"/>
              </a:rPr>
              <a:t>Conceptuel</a:t>
            </a:r>
          </a:p>
        </p:txBody>
      </p:sp>
      <p:sp>
        <p:nvSpPr>
          <p:cNvPr id="13" name="TextBox 12"/>
          <p:cNvSpPr txBox="1"/>
          <p:nvPr/>
        </p:nvSpPr>
        <p:spPr>
          <a:xfrm>
            <a:off x="6485203" y="1820479"/>
            <a:ext cx="4262513"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SQL Server ?</a:t>
            </a:r>
            <a:endParaRPr lang="fr-FR" sz="2400" dirty="0">
              <a:solidFill>
                <a:schemeClr val="tx1">
                  <a:lumMod val="95000"/>
                  <a:lumOff val="5000"/>
                </a:schemeClr>
              </a:solidFill>
              <a:latin typeface="Segoe Script" panose="030B0504020000000003" pitchFamily="66"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39" y="4168617"/>
            <a:ext cx="922302"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9" name="TextBox 28"/>
          <p:cNvSpPr txBox="1"/>
          <p:nvPr/>
        </p:nvSpPr>
        <p:spPr>
          <a:xfrm>
            <a:off x="1865879" y="6858000"/>
            <a:ext cx="3101906"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Scalabilité</a:t>
            </a:r>
          </a:p>
        </p:txBody>
      </p:sp>
      <p:sp>
        <p:nvSpPr>
          <p:cNvPr id="30" name="TextBox 29"/>
          <p:cNvSpPr txBox="1"/>
          <p:nvPr/>
        </p:nvSpPr>
        <p:spPr>
          <a:xfrm>
            <a:off x="1865880" y="7371212"/>
            <a:ext cx="2788007"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Redondance</a:t>
            </a:r>
          </a:p>
        </p:txBody>
      </p:sp>
      <p:sp>
        <p:nvSpPr>
          <p:cNvPr id="31" name="TextBox 30"/>
          <p:cNvSpPr txBox="1"/>
          <p:nvPr/>
        </p:nvSpPr>
        <p:spPr>
          <a:xfrm>
            <a:off x="1865878" y="7465598"/>
            <a:ext cx="375728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Synchronisation</a:t>
            </a:r>
          </a:p>
        </p:txBody>
      </p:sp>
      <p:sp>
        <p:nvSpPr>
          <p:cNvPr id="32" name="TextBox 31"/>
          <p:cNvSpPr txBox="1"/>
          <p:nvPr/>
        </p:nvSpPr>
        <p:spPr>
          <a:xfrm>
            <a:off x="1914254" y="7727208"/>
            <a:ext cx="3192319" cy="523220"/>
          </a:xfrm>
          <a:prstGeom prst="rect">
            <a:avLst/>
          </a:prstGeom>
          <a:noFill/>
        </p:spPr>
        <p:txBody>
          <a:bodyPr wrap="square" rtlCol="0">
            <a:spAutoFit/>
          </a:bodyPr>
          <a:lstStyle/>
          <a:p>
            <a:r>
              <a:rPr lang="fr-FR" sz="2800" dirty="0">
                <a:ln w="0"/>
                <a:solidFill>
                  <a:schemeClr val="bg2">
                    <a:lumMod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Rapports</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wipe(up)">
                                      <p:cBhvr>
                                        <p:cTn id="98" dur="500"/>
                                        <p:tgtEl>
                                          <p:spTgt spid="17"/>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ipe(up)">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250"/>
                                  </p:stCondLst>
                                  <p:childTnLst>
                                    <p:set>
                                      <p:cBhvr>
                                        <p:cTn id="105" dur="1" fill="hold">
                                          <p:stCondLst>
                                            <p:cond delay="0"/>
                                          </p:stCondLst>
                                        </p:cTn>
                                        <p:tgtEl>
                                          <p:spTgt spid="25"/>
                                        </p:tgtEl>
                                        <p:attrNameLst>
                                          <p:attrName>style.visibility</p:attrName>
                                        </p:attrNameLst>
                                      </p:cBhvr>
                                      <p:to>
                                        <p:strVal val="hidden"/>
                                      </p:to>
                                    </p:set>
                                  </p:childTnLst>
                                </p:cTn>
                              </p:par>
                              <p:par>
                                <p:cTn id="106" presetID="1" presetClass="exit" presetSubtype="0" fill="hold" grpId="1" nodeType="withEffect">
                                  <p:stCondLst>
                                    <p:cond delay="250"/>
                                  </p:stCondLst>
                                  <p:childTnLst>
                                    <p:set>
                                      <p:cBhvr>
                                        <p:cTn id="107" dur="1" fill="hold">
                                          <p:stCondLst>
                                            <p:cond delay="0"/>
                                          </p:stCondLst>
                                        </p:cTn>
                                        <p:tgtEl>
                                          <p:spTgt spid="26"/>
                                        </p:tgtEl>
                                        <p:attrNameLst>
                                          <p:attrName>style.visibility</p:attrName>
                                        </p:attrNameLst>
                                      </p:cBhvr>
                                      <p:to>
                                        <p:strVal val="hidden"/>
                                      </p:to>
                                    </p:set>
                                  </p:childTnLst>
                                </p:cTn>
                              </p:par>
                              <p:par>
                                <p:cTn id="108" presetID="1" presetClass="exit" presetSubtype="0" fill="hold" grpId="1" nodeType="withEffect">
                                  <p:stCondLst>
                                    <p:cond delay="250"/>
                                  </p:stCondLst>
                                  <p:childTnLst>
                                    <p:set>
                                      <p:cBhvr>
                                        <p:cTn id="109" dur="1" fill="hold">
                                          <p:stCondLst>
                                            <p:cond delay="0"/>
                                          </p:stCondLst>
                                        </p:cTn>
                                        <p:tgtEl>
                                          <p:spTgt spid="20"/>
                                        </p:tgtEl>
                                        <p:attrNameLst>
                                          <p:attrName>style.visibility</p:attrName>
                                        </p:attrNameLst>
                                      </p:cBhvr>
                                      <p:to>
                                        <p:strVal val="hidden"/>
                                      </p:to>
                                    </p:set>
                                  </p:childTnLst>
                                </p:cTn>
                              </p:par>
                              <p:par>
                                <p:cTn id="110" presetID="1" presetClass="exit" presetSubtype="0" fill="hold" grpId="1" nodeType="withEffect">
                                  <p:stCondLst>
                                    <p:cond delay="250"/>
                                  </p:stCondLst>
                                  <p:childTnLst>
                                    <p:set>
                                      <p:cBhvr>
                                        <p:cTn id="111" dur="1" fill="hold">
                                          <p:stCondLst>
                                            <p:cond delay="0"/>
                                          </p:stCondLst>
                                        </p:cTn>
                                        <p:tgtEl>
                                          <p:spTgt spid="21"/>
                                        </p:tgtEl>
                                        <p:attrNameLst>
                                          <p:attrName>style.visibility</p:attrName>
                                        </p:attrNameLst>
                                      </p:cBhvr>
                                      <p:to>
                                        <p:strVal val="hidden"/>
                                      </p:to>
                                    </p:set>
                                  </p:childTnLst>
                                </p:cTn>
                              </p:par>
                              <p:par>
                                <p:cTn id="112" presetID="1" presetClass="exit" presetSubtype="0" fill="hold" grpId="1" nodeType="withEffect">
                                  <p:stCondLst>
                                    <p:cond delay="250"/>
                                  </p:stCondLst>
                                  <p:childTnLst>
                                    <p:set>
                                      <p:cBhvr>
                                        <p:cTn id="113" dur="1" fill="hold">
                                          <p:stCondLst>
                                            <p:cond delay="0"/>
                                          </p:stCondLst>
                                        </p:cTn>
                                        <p:tgtEl>
                                          <p:spTgt spid="22"/>
                                        </p:tgtEl>
                                        <p:attrNameLst>
                                          <p:attrName>style.visibility</p:attrName>
                                        </p:attrNameLst>
                                      </p:cBhvr>
                                      <p:to>
                                        <p:strVal val="hidden"/>
                                      </p:to>
                                    </p:set>
                                  </p:childTnLst>
                                </p:cTn>
                              </p:par>
                              <p:par>
                                <p:cTn id="114" presetID="1" presetClass="exit" presetSubtype="0" fill="hold" grpId="1" nodeType="withEffect">
                                  <p:stCondLst>
                                    <p:cond delay="250"/>
                                  </p:stCondLst>
                                  <p:childTnLst>
                                    <p:set>
                                      <p:cBhvr>
                                        <p:cTn id="115" dur="1" fill="hold">
                                          <p:stCondLst>
                                            <p:cond delay="0"/>
                                          </p:stCondLst>
                                        </p:cTn>
                                        <p:tgtEl>
                                          <p:spTgt spid="28"/>
                                        </p:tgtEl>
                                        <p:attrNameLst>
                                          <p:attrName>style.visibility</p:attrName>
                                        </p:attrNameLst>
                                      </p:cBhvr>
                                      <p:to>
                                        <p:strVal val="hidden"/>
                                      </p:to>
                                    </p:set>
                                  </p:childTnLst>
                                </p:cTn>
                              </p:par>
                              <p:par>
                                <p:cTn id="116" presetID="1" presetClass="exit" presetSubtype="0" fill="hold" grpId="1" nodeType="withEffect">
                                  <p:stCondLst>
                                    <p:cond delay="250"/>
                                  </p:stCondLst>
                                  <p:childTnLst>
                                    <p:set>
                                      <p:cBhvr>
                                        <p:cTn id="117" dur="1" fill="hold">
                                          <p:stCondLst>
                                            <p:cond delay="0"/>
                                          </p:stCondLst>
                                        </p:cTn>
                                        <p:tgtEl>
                                          <p:spTgt spid="16"/>
                                        </p:tgtEl>
                                        <p:attrNameLst>
                                          <p:attrName>style.visibility</p:attrName>
                                        </p:attrNameLst>
                                      </p:cBhvr>
                                      <p:to>
                                        <p:strVal val="hidden"/>
                                      </p:to>
                                    </p:set>
                                  </p:childTnLst>
                                </p:cTn>
                              </p:par>
                              <p:par>
                                <p:cTn id="118" presetID="1" presetClass="exit" presetSubtype="0" fill="hold" grpId="1" nodeType="withEffect">
                                  <p:stCondLst>
                                    <p:cond delay="250"/>
                                  </p:stCondLst>
                                  <p:childTnLst>
                                    <p:set>
                                      <p:cBhvr>
                                        <p:cTn id="119" dur="1" fill="hold">
                                          <p:stCondLst>
                                            <p:cond delay="0"/>
                                          </p:stCondLst>
                                        </p:cTn>
                                        <p:tgtEl>
                                          <p:spTgt spid="18"/>
                                        </p:tgtEl>
                                        <p:attrNameLst>
                                          <p:attrName>style.visibility</p:attrName>
                                        </p:attrNameLst>
                                      </p:cBhvr>
                                      <p:to>
                                        <p:strVal val="hidden"/>
                                      </p:to>
                                    </p:set>
                                  </p:childTnLst>
                                </p:cTn>
                              </p:par>
                              <p:par>
                                <p:cTn id="120" presetID="1" presetClass="exit" presetSubtype="0" fill="hold" grpId="1" nodeType="withEffect">
                                  <p:stCondLst>
                                    <p:cond delay="250"/>
                                  </p:stCondLst>
                                  <p:childTnLst>
                                    <p:set>
                                      <p:cBhvr>
                                        <p:cTn id="121" dur="1" fill="hold">
                                          <p:stCondLst>
                                            <p:cond delay="0"/>
                                          </p:stCondLst>
                                        </p:cTn>
                                        <p:tgtEl>
                                          <p:spTgt spid="17"/>
                                        </p:tgtEl>
                                        <p:attrNameLst>
                                          <p:attrName>style.visibility</p:attrName>
                                        </p:attrNameLst>
                                      </p:cBhvr>
                                      <p:to>
                                        <p:strVal val="hidden"/>
                                      </p:to>
                                    </p:set>
                                  </p:childTnLst>
                                </p:cTn>
                              </p:par>
                              <p:par>
                                <p:cTn id="122" presetID="1" presetClass="exit" presetSubtype="0" fill="hold" grpId="1" nodeType="withEffect">
                                  <p:stCondLst>
                                    <p:cond delay="250"/>
                                  </p:stCondLst>
                                  <p:childTnLst>
                                    <p:set>
                                      <p:cBhvr>
                                        <p:cTn id="123" dur="1" fill="hold">
                                          <p:stCondLst>
                                            <p:cond delay="0"/>
                                          </p:stCondLst>
                                        </p:cTn>
                                        <p:tgtEl>
                                          <p:spTgt spid="19"/>
                                        </p:tgtEl>
                                        <p:attrNameLst>
                                          <p:attrName>style.visibility</p:attrName>
                                        </p:attrNameLst>
                                      </p:cBhvr>
                                      <p:to>
                                        <p:strVal val="hidden"/>
                                      </p:to>
                                    </p:set>
                                  </p:childTnLst>
                                </p:cTn>
                              </p:par>
                            </p:childTnLst>
                          </p:cTn>
                        </p:par>
                        <p:par>
                          <p:cTn id="124" fill="hold">
                            <p:stCondLst>
                              <p:cond delay="250"/>
                            </p:stCondLst>
                            <p:childTnLst>
                              <p:par>
                                <p:cTn id="125" presetID="22" presetClass="entr" presetSubtype="1" fill="hold" nodeType="afterEffect">
                                  <p:stCondLst>
                                    <p:cond delay="0"/>
                                  </p:stCondLst>
                                  <p:childTnLst>
                                    <p:set>
                                      <p:cBhvr>
                                        <p:cTn id="126" dur="1" fill="hold">
                                          <p:stCondLst>
                                            <p:cond delay="0"/>
                                          </p:stCondLst>
                                        </p:cTn>
                                        <p:tgtEl>
                                          <p:spTgt spid="10"/>
                                        </p:tgtEl>
                                        <p:attrNameLst>
                                          <p:attrName>style.visibility</p:attrName>
                                        </p:attrNameLst>
                                      </p:cBhvr>
                                      <p:to>
                                        <p:strVal val="visible"/>
                                      </p:to>
                                    </p:set>
                                    <p:animEffect transition="in" filter="wipe(up)">
                                      <p:cBhvr>
                                        <p:cTn id="127" dur="500"/>
                                        <p:tgtEl>
                                          <p:spTgt spid="10"/>
                                        </p:tgtEl>
                                      </p:cBhvr>
                                    </p:animEffect>
                                  </p:childTnLst>
                                </p:cTn>
                              </p:par>
                            </p:childTnLst>
                          </p:cTn>
                        </p:par>
                        <p:par>
                          <p:cTn id="128" fill="hold">
                            <p:stCondLst>
                              <p:cond delay="750"/>
                            </p:stCondLst>
                            <p:childTnLst>
                              <p:par>
                                <p:cTn id="129" presetID="22" presetClass="entr" presetSubtype="8" fill="hold" grpId="0" nodeType="afterEffect">
                                  <p:stCondLst>
                                    <p:cond delay="0"/>
                                  </p:stCondLst>
                                  <p:childTnLst>
                                    <p:set>
                                      <p:cBhvr>
                                        <p:cTn id="130" dur="1" fill="hold">
                                          <p:stCondLst>
                                            <p:cond delay="0"/>
                                          </p:stCondLst>
                                        </p:cTn>
                                        <p:tgtEl>
                                          <p:spTgt spid="13"/>
                                        </p:tgtEl>
                                        <p:attrNameLst>
                                          <p:attrName>style.visibility</p:attrName>
                                        </p:attrNameLst>
                                      </p:cBhvr>
                                      <p:to>
                                        <p:strVal val="visible"/>
                                      </p:to>
                                    </p:set>
                                    <p:animEffect transition="in" filter="wipe(left)">
                                      <p:cBhvr>
                                        <p:cTn id="131" dur="500"/>
                                        <p:tgtEl>
                                          <p:spTgt spid="13"/>
                                        </p:tgtEl>
                                      </p:cBhvr>
                                    </p:animEffect>
                                  </p:childTnLst>
                                </p:cTn>
                              </p:par>
                            </p:childTnLst>
                          </p:cTn>
                        </p:par>
                      </p:childTnLst>
                    </p:cTn>
                  </p:par>
                  <p:par>
                    <p:cTn id="132" fill="hold">
                      <p:stCondLst>
                        <p:cond delay="indefinite"/>
                      </p:stCondLst>
                      <p:childTnLst>
                        <p:par>
                          <p:cTn id="133" fill="hold">
                            <p:stCondLst>
                              <p:cond delay="0"/>
                            </p:stCondLst>
                            <p:childTnLst>
                              <p:par>
                                <p:cTn id="134" presetID="57" presetClass="path" presetSubtype="0" accel="50000" decel="50000" fill="hold" grpId="0" nodeType="clickEffect">
                                  <p:stCondLst>
                                    <p:cond delay="0"/>
                                  </p:stCondLst>
                                  <p:childTnLst>
                                    <p:animMotion origin="layout" path="M -4.16667E-6 -4.44444E-6 L -4.16667E-6 -0.26574 C -4.16667E-6 -0.38472 0.06941 -0.53032 0.12592 -0.53032 L 0.25261 -0.53032 " pathEditMode="relative" rAng="0" ptsTypes="AAAA">
                                      <p:cBhvr>
                                        <p:cTn id="135" dur="2000" fill="hold"/>
                                        <p:tgtEl>
                                          <p:spTgt spid="29"/>
                                        </p:tgtEl>
                                        <p:attrNameLst>
                                          <p:attrName>ppt_x</p:attrName>
                                          <p:attrName>ppt_y</p:attrName>
                                        </p:attrNameLst>
                                      </p:cBhvr>
                                      <p:rCtr x="12630" y="-26528"/>
                                    </p:animMotion>
                                  </p:childTnLst>
                                </p:cTn>
                              </p:par>
                            </p:childTnLst>
                          </p:cTn>
                        </p:par>
                      </p:childTnLst>
                    </p:cTn>
                  </p:par>
                  <p:par>
                    <p:cTn id="136" fill="hold">
                      <p:stCondLst>
                        <p:cond delay="indefinite"/>
                      </p:stCondLst>
                      <p:childTnLst>
                        <p:par>
                          <p:cTn id="137" fill="hold">
                            <p:stCondLst>
                              <p:cond delay="0"/>
                            </p:stCondLst>
                            <p:childTnLst>
                              <p:par>
                                <p:cTn id="138" presetID="57" presetClass="path" presetSubtype="0" accel="50000" decel="50000" fill="hold" grpId="0" nodeType="clickEffect">
                                  <p:stCondLst>
                                    <p:cond delay="0"/>
                                  </p:stCondLst>
                                  <p:childTnLst>
                                    <p:animMotion origin="layout" path="M 4.16667E-7 -2.96296E-6 L 4.16667E-7 -0.25139 C 4.16667E-7 -0.36435 0.06849 -0.50277 0.12448 -0.50277 L 0.24896 -0.50277 " pathEditMode="relative" rAng="0" ptsTypes="AAAA">
                                      <p:cBhvr>
                                        <p:cTn id="139" dur="2000" fill="hold"/>
                                        <p:tgtEl>
                                          <p:spTgt spid="30"/>
                                        </p:tgtEl>
                                        <p:attrNameLst>
                                          <p:attrName>ppt_x</p:attrName>
                                          <p:attrName>ppt_y</p:attrName>
                                        </p:attrNameLst>
                                      </p:cBhvr>
                                      <p:rCtr x="12448" y="-25139"/>
                                    </p:animMotion>
                                  </p:childTnLst>
                                </p:cTn>
                              </p:par>
                            </p:childTnLst>
                          </p:cTn>
                        </p:par>
                      </p:childTnLst>
                    </p:cTn>
                  </p:par>
                  <p:par>
                    <p:cTn id="140" fill="hold">
                      <p:stCondLst>
                        <p:cond delay="indefinite"/>
                      </p:stCondLst>
                      <p:childTnLst>
                        <p:par>
                          <p:cTn id="141" fill="hold">
                            <p:stCondLst>
                              <p:cond delay="0"/>
                            </p:stCondLst>
                            <p:childTnLst>
                              <p:par>
                                <p:cTn id="142" presetID="57" presetClass="path" presetSubtype="0" accel="50000" decel="50000" fill="hold" grpId="0" nodeType="clickEffect">
                                  <p:stCondLst>
                                    <p:cond delay="0"/>
                                  </p:stCondLst>
                                  <p:childTnLst>
                                    <p:animMotion origin="layout" path="M 4.16667E-6 -4.81481E-6 L 4.16667E-6 -0.23402 C 4.16667E-6 -0.33888 0.06666 -0.46782 0.12122 -0.46782 L 0.24296 -0.46782 " pathEditMode="relative" rAng="0" ptsTypes="AAAA">
                                      <p:cBhvr>
                                        <p:cTn id="143" dur="2000" fill="hold"/>
                                        <p:tgtEl>
                                          <p:spTgt spid="32"/>
                                        </p:tgtEl>
                                        <p:attrNameLst>
                                          <p:attrName>ppt_x</p:attrName>
                                          <p:attrName>ppt_y</p:attrName>
                                        </p:attrNameLst>
                                      </p:cBhvr>
                                      <p:rCtr x="12148" y="-23403"/>
                                    </p:animMotion>
                                  </p:childTnLst>
                                </p:cTn>
                              </p:par>
                            </p:childTnLst>
                          </p:cTn>
                        </p:par>
                      </p:childTnLst>
                    </p:cTn>
                  </p:par>
                  <p:par>
                    <p:cTn id="144" fill="hold">
                      <p:stCondLst>
                        <p:cond delay="indefinite"/>
                      </p:stCondLst>
                      <p:childTnLst>
                        <p:par>
                          <p:cTn id="145" fill="hold">
                            <p:stCondLst>
                              <p:cond delay="0"/>
                            </p:stCondLst>
                            <p:childTnLst>
                              <p:par>
                                <p:cTn id="146" presetID="57" presetClass="path" presetSubtype="0" accel="50000" decel="50000" fill="hold" grpId="0" nodeType="clickEffect">
                                  <p:stCondLst>
                                    <p:cond delay="0"/>
                                  </p:stCondLst>
                                  <p:childTnLst>
                                    <p:animMotion origin="layout" path="M 2.91667E-6 -3.7037E-7 L 2.91667E-6 -0.17222 C 2.91667E-6 -0.24977 0.06836 -0.34444 0.12409 -0.34444 L 0.2487 -0.34444 " pathEditMode="relative" rAng="0" ptsTypes="AAAA">
                                      <p:cBhvr>
                                        <p:cTn id="147" dur="2000" fill="hold"/>
                                        <p:tgtEl>
                                          <p:spTgt spid="31"/>
                                        </p:tgtEl>
                                        <p:attrNameLst>
                                          <p:attrName>ppt_x</p:attrName>
                                          <p:attrName>ppt_y</p:attrName>
                                        </p:attrNameLst>
                                      </p:cBhvr>
                                      <p:rCtr x="12435" y="-1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3" grpId="0"/>
      <p:bldP spid="16" grpId="0"/>
      <p:bldP spid="16" grpId="1"/>
      <p:bldP spid="17" grpId="0" animBg="1"/>
      <p:bldP spid="17" grpId="1" animBg="1"/>
      <p:bldP spid="18" grpId="0"/>
      <p:bldP spid="18" grpId="1"/>
      <p:bldP spid="19" grpId="0" animBg="1"/>
      <p:bldP spid="19" grpId="1" animBg="1"/>
      <p:bldP spid="20" grpId="0"/>
      <p:bldP spid="20" grpId="1"/>
      <p:bldP spid="21" grpId="0"/>
      <p:bldP spid="21" grpId="1"/>
      <p:bldP spid="22" grpId="0"/>
      <p:bldP spid="22" grpId="1"/>
      <p:bldP spid="26" grpId="0" animBg="1"/>
      <p:bldP spid="26" grpId="1" animBg="1"/>
      <p:bldP spid="28" grpId="0" animBg="1"/>
      <p:bldP spid="28" grpId="1" animBg="1"/>
      <p:bldP spid="29" grpId="0"/>
      <p:bldP spid="30"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0501" y="5174639"/>
            <a:ext cx="3665109" cy="15304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815" y="5202532"/>
            <a:ext cx="1447824" cy="147469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85301" y="5145684"/>
            <a:ext cx="1535652" cy="158839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5843" y="5174639"/>
            <a:ext cx="2327932" cy="1432016"/>
          </a:xfrm>
          <a:prstGeom prst="rect">
            <a:avLst/>
          </a:prstGeom>
        </p:spPr>
      </p:pic>
      <p:pic>
        <p:nvPicPr>
          <p:cNvPr id="11" name="Picture 10"/>
          <p:cNvPicPr/>
          <p:nvPr/>
        </p:nvPicPr>
        <p:blipFill>
          <a:blip r:embed="rId7" cstate="print">
            <a:extLst>
              <a:ext uri="{28A0092B-C50C-407E-A947-70E740481C1C}">
                <a14:useLocalDpi xmlns:a14="http://schemas.microsoft.com/office/drawing/2010/main" val="0"/>
              </a:ext>
            </a:extLst>
          </a:blip>
          <a:stretch>
            <a:fillRect/>
          </a:stretch>
        </p:blipFill>
        <p:spPr>
          <a:xfrm>
            <a:off x="199184" y="5428342"/>
            <a:ext cx="1600587" cy="1276781"/>
          </a:xfrm>
          <a:prstGeom prst="rect">
            <a:avLst/>
          </a:prstGeom>
        </p:spPr>
      </p:pic>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3077134"/>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300" y="394119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300" y="480526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656667"/>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3115061"/>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18650" y="398399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83756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05586" y="5694594"/>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0196 0.01019 " pathEditMode="relative" rAng="0" ptsTypes="AA">
                                      <p:cBhvr>
                                        <p:cTn id="17" dur="1000" fill="hold"/>
                                        <p:tgtEl>
                                          <p:spTgt spid="23"/>
                                        </p:tgtEl>
                                        <p:attrNameLst>
                                          <p:attrName>ppt_x</p:attrName>
                                          <p:attrName>ppt_y</p:attrName>
                                        </p:attrNameLst>
                                      </p:cBhvr>
                                      <p:rCtr x="24753" y="-20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1630</TotalTime>
  <Words>398</Words>
  <Application>Microsoft Office PowerPoint</Application>
  <PresentationFormat>Widescreen</PresentationFormat>
  <Paragraphs>92</Paragraphs>
  <Slides>18</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Adobe Caslon Pro Bold</vt:lpstr>
      <vt:lpstr>Adobe Myungjo Std M</vt:lpstr>
      <vt:lpstr>Arial</vt:lpstr>
      <vt:lpstr>Calibri</vt:lpstr>
      <vt:lpstr>Calibri Light</vt:lpstr>
      <vt:lpstr>Century Gothic</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152</cp:revision>
  <dcterms:created xsi:type="dcterms:W3CDTF">2017-05-17T21:44:06Z</dcterms:created>
  <dcterms:modified xsi:type="dcterms:W3CDTF">2017-05-24T16:52:33Z</dcterms:modified>
</cp:coreProperties>
</file>